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8" r:id="rId10"/>
    <p:sldId id="270" r:id="rId11"/>
    <p:sldId id="271" r:id="rId12"/>
    <p:sldId id="273" r:id="rId13"/>
    <p:sldId id="264" r:id="rId14"/>
    <p:sldId id="265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99A04-A626-2E12-A67A-8875397A2054}" v="427" dt="2025-06-18T10:01:53.054"/>
    <p1510:client id="{A9AC2739-9D8E-4BEF-895E-B52FED2CD067}" v="73" dt="2025-06-16T18:20:43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lit Kumar" userId="S::lalit.kumar@nihilent.com::f2144e10-6ece-4e72-8b60-4181f566f718" providerId="AD" clId="Web-{A0599A04-A626-2E12-A67A-8875397A2054}"/>
    <pc:docChg chg="addSld delSld modSld">
      <pc:chgData name="Lalit Kumar" userId="S::lalit.kumar@nihilent.com::f2144e10-6ece-4e72-8b60-4181f566f718" providerId="AD" clId="Web-{A0599A04-A626-2E12-A67A-8875397A2054}" dt="2025-06-18T10:01:53.054" v="434" actId="20577"/>
      <pc:docMkLst>
        <pc:docMk/>
      </pc:docMkLst>
      <pc:sldChg chg="addSp delSp modSp mod setBg">
        <pc:chgData name="Lalit Kumar" userId="S::lalit.kumar@nihilent.com::f2144e10-6ece-4e72-8b60-4181f566f718" providerId="AD" clId="Web-{A0599A04-A626-2E12-A67A-8875397A2054}" dt="2025-06-18T08:40:49.460" v="217"/>
        <pc:sldMkLst>
          <pc:docMk/>
          <pc:sldMk cId="0" sldId="257"/>
        </pc:sldMkLst>
        <pc:spChg chg="add">
          <ac:chgData name="Lalit Kumar" userId="S::lalit.kumar@nihilent.com::f2144e10-6ece-4e72-8b60-4181f566f718" providerId="AD" clId="Web-{A0599A04-A626-2E12-A67A-8875397A2054}" dt="2025-06-18T08:40:49.460" v="217"/>
          <ac:spMkLst>
            <pc:docMk/>
            <pc:sldMk cId="0" sldId="257"/>
            <ac:spMk id="33" creationId="{FC754E62-49BA-5890-8187-E6EBAD23054F}"/>
          </ac:spMkLst>
        </pc:spChg>
        <pc:spChg chg="mod">
          <ac:chgData name="Lalit Kumar" userId="S::lalit.kumar@nihilent.com::f2144e10-6ece-4e72-8b60-4181f566f718" providerId="AD" clId="Web-{A0599A04-A626-2E12-A67A-8875397A2054}" dt="2025-06-18T07:30:33.889" v="159"/>
          <ac:spMkLst>
            <pc:docMk/>
            <pc:sldMk cId="0" sldId="257"/>
            <ac:spMk id="93" creationId="{00000000-0000-0000-0000-000000000000}"/>
          </ac:spMkLst>
        </pc:spChg>
        <pc:spChg chg="del">
          <ac:chgData name="Lalit Kumar" userId="S::lalit.kumar@nihilent.com::f2144e10-6ece-4e72-8b60-4181f566f718" providerId="AD" clId="Web-{A0599A04-A626-2E12-A67A-8875397A2054}" dt="2025-06-18T07:30:10.326" v="156"/>
          <ac:spMkLst>
            <pc:docMk/>
            <pc:sldMk cId="0" sldId="257"/>
            <ac:spMk id="94" creationId="{00000000-0000-0000-0000-000000000000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30:27.202" v="158"/>
          <ac:spMkLst>
            <pc:docMk/>
            <pc:sldMk cId="0" sldId="257"/>
            <ac:spMk id="100" creationId="{AE2B703B-46F9-481A-A605-82E2A828C4F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30:39.967" v="160"/>
          <ac:spMkLst>
            <pc:docMk/>
            <pc:sldMk cId="0" sldId="257"/>
            <ac:spMk id="102" creationId="{F13BE4D7-0C3D-4906-B230-A1C5B4665CCF}"/>
          </ac:spMkLst>
        </pc:spChg>
        <pc:graphicFrameChg chg="add modGraphic">
          <ac:chgData name="Lalit Kumar" userId="S::lalit.kumar@nihilent.com::f2144e10-6ece-4e72-8b60-4181f566f718" providerId="AD" clId="Web-{A0599A04-A626-2E12-A67A-8875397A2054}" dt="2025-06-18T08:39:48.177" v="214" actId="20577"/>
          <ac:graphicFrameMkLst>
            <pc:docMk/>
            <pc:sldMk cId="0" sldId="257"/>
            <ac:graphicFrameMk id="96" creationId="{1AD3CF99-C6BA-04F9-B360-093A249829F8}"/>
          </ac:graphicFrameMkLst>
        </pc:graphicFrameChg>
      </pc:sldChg>
      <pc:sldChg chg="addSp delSp modSp mod setBg">
        <pc:chgData name="Lalit Kumar" userId="S::lalit.kumar@nihilent.com::f2144e10-6ece-4e72-8b60-4181f566f718" providerId="AD" clId="Web-{A0599A04-A626-2E12-A67A-8875397A2054}" dt="2025-06-18T09:33:26.106" v="339" actId="20577"/>
        <pc:sldMkLst>
          <pc:docMk/>
          <pc:sldMk cId="0" sldId="258"/>
        </pc:sldMkLst>
        <pc:spChg chg="add del">
          <ac:chgData name="Lalit Kumar" userId="S::lalit.kumar@nihilent.com::f2144e10-6ece-4e72-8b60-4181f566f718" providerId="AD" clId="Web-{A0599A04-A626-2E12-A67A-8875397A2054}" dt="2025-06-18T09:33:01.465" v="331"/>
          <ac:spMkLst>
            <pc:docMk/>
            <pc:sldMk cId="0" sldId="258"/>
            <ac:spMk id="3" creationId="{97BFD615-04D0-027C-7EE4-38C103241A18}"/>
          </ac:spMkLst>
        </pc:spChg>
        <pc:spChg chg="mod">
          <ac:chgData name="Lalit Kumar" userId="S::lalit.kumar@nihilent.com::f2144e10-6ece-4e72-8b60-4181f566f718" providerId="AD" clId="Web-{A0599A04-A626-2E12-A67A-8875397A2054}" dt="2025-06-18T09:33:26.106" v="339" actId="20577"/>
          <ac:spMkLst>
            <pc:docMk/>
            <pc:sldMk cId="0" sldId="258"/>
            <ac:spMk id="99" creationId="{00000000-0000-0000-0000-000000000000}"/>
          </ac:spMkLst>
        </pc:spChg>
        <pc:spChg chg="del">
          <ac:chgData name="Lalit Kumar" userId="S::lalit.kumar@nihilent.com::f2144e10-6ece-4e72-8b60-4181f566f718" providerId="AD" clId="Web-{A0599A04-A626-2E12-A67A-8875397A2054}" dt="2025-06-18T07:16:07.052" v="113"/>
          <ac:spMkLst>
            <pc:docMk/>
            <pc:sldMk cId="0" sldId="258"/>
            <ac:spMk id="100" creationId="{00000000-0000-0000-0000-000000000000}"/>
          </ac:spMkLst>
        </pc:spChg>
        <pc:spChg chg="add del mod">
          <ac:chgData name="Lalit Kumar" userId="S::lalit.kumar@nihilent.com::f2144e10-6ece-4e72-8b60-4181f566f718" providerId="AD" clId="Web-{A0599A04-A626-2E12-A67A-8875397A2054}" dt="2025-06-18T07:17:05.616" v="115"/>
          <ac:spMkLst>
            <pc:docMk/>
            <pc:sldMk cId="0" sldId="258"/>
            <ac:spMk id="106" creationId="{A7AE9375-4664-4DB2-922D-2782A6E439AC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17:05.616" v="115"/>
          <ac:spMkLst>
            <pc:docMk/>
            <pc:sldMk cId="0" sldId="258"/>
            <ac:spMk id="110" creationId="{9DD005C1-8C51-42D6-9BEE-B9B83849743D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4:02.792" v="131"/>
          <ac:spMkLst>
            <pc:docMk/>
            <pc:sldMk cId="0" sldId="258"/>
            <ac:spMk id="115" creationId="{1D63C574-BFD2-41A1-A567-B0C3CC7FDD4F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1:31.165" v="119"/>
          <ac:spMkLst>
            <pc:docMk/>
            <pc:sldMk cId="0" sldId="258"/>
            <ac:spMk id="117" creationId="{E2A46BAB-8C31-42B2-90E8-B26DD3E81D37}"/>
          </ac:spMkLst>
        </pc:spChg>
        <pc:spChg chg="del topLvl">
          <ac:chgData name="Lalit Kumar" userId="S::lalit.kumar@nihilent.com::f2144e10-6ece-4e72-8b60-4181f566f718" providerId="AD" clId="Web-{A0599A04-A626-2E12-A67A-8875397A2054}" dt="2025-06-18T07:21:29.228" v="118"/>
          <ac:spMkLst>
            <pc:docMk/>
            <pc:sldMk cId="0" sldId="258"/>
            <ac:spMk id="120" creationId="{3BE6D516-DFC6-4698-B3F1-5F591C1130C4}"/>
          </ac:spMkLst>
        </pc:spChg>
        <pc:spChg chg="del topLvl">
          <ac:chgData name="Lalit Kumar" userId="S::lalit.kumar@nihilent.com::f2144e10-6ece-4e72-8b60-4181f566f718" providerId="AD" clId="Web-{A0599A04-A626-2E12-A67A-8875397A2054}" dt="2025-06-18T07:21:26.243" v="117"/>
          <ac:spMkLst>
            <pc:docMk/>
            <pc:sldMk cId="0" sldId="258"/>
            <ac:spMk id="121" creationId="{C2580FB0-D146-458C-AF1B-8E8BBF6BBA85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0"/>
          <ac:spMkLst>
            <pc:docMk/>
            <pc:sldMk cId="0" sldId="258"/>
            <ac:spMk id="124" creationId="{4DDB60AE-8B9C-4BA0-93DC-F8C9EBF6D8BD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1"/>
          <ac:spMkLst>
            <pc:docMk/>
            <pc:sldMk cId="0" sldId="258"/>
            <ac:spMk id="125" creationId="{9F247760-BE07-41A2-969E-570081E65529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2"/>
          <ac:spMkLst>
            <pc:docMk/>
            <pc:sldMk cId="0" sldId="258"/>
            <ac:spMk id="126" creationId="{57A70BD2-76FC-4BDD-9E64-3B93D5EF3692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3"/>
          <ac:spMkLst>
            <pc:docMk/>
            <pc:sldMk cId="0" sldId="258"/>
            <ac:spMk id="127" creationId="{AADD9643-5489-42CB-9762-FBAC2AAE9FB9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4"/>
          <ac:spMkLst>
            <pc:docMk/>
            <pc:sldMk cId="0" sldId="258"/>
            <ac:spMk id="128" creationId="{09A2C16E-2745-4E3D-BECC-D66755221E3B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5"/>
          <ac:spMkLst>
            <pc:docMk/>
            <pc:sldMk cId="0" sldId="258"/>
            <ac:spMk id="129" creationId="{52E5A063-571D-4461-9869-B3E93F6E69DD}"/>
          </ac:spMkLst>
        </pc:spChg>
        <pc:spChg chg="mod">
          <ac:chgData name="Lalit Kumar" userId="S::lalit.kumar@nihilent.com::f2144e10-6ece-4e72-8b60-4181f566f718" providerId="AD" clId="Web-{A0599A04-A626-2E12-A67A-8875397A2054}" dt="2025-06-18T07:21:44.665" v="126"/>
          <ac:spMkLst>
            <pc:docMk/>
            <pc:sldMk cId="0" sldId="258"/>
            <ac:spMk id="130" creationId="{366019AD-E33B-4DBF-BAD3-AE3611603168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4:52.276" v="135"/>
          <ac:spMkLst>
            <pc:docMk/>
            <pc:sldMk cId="0" sldId="258"/>
            <ac:spMk id="135" creationId="{BACC6370-2D7E-4714-9D71-7542949D7D5D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4:52.276" v="135"/>
          <ac:spMkLst>
            <pc:docMk/>
            <pc:sldMk cId="0" sldId="258"/>
            <ac:spMk id="137" creationId="{F68B3F68-107C-434F-AA38-110D5EA91B85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4:52.276" v="135"/>
          <ac:spMkLst>
            <pc:docMk/>
            <pc:sldMk cId="0" sldId="258"/>
            <ac:spMk id="139" creationId="{AAD0DBB9-1A4B-4391-81D4-CB19F9AB918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4:52.276" v="135"/>
          <ac:spMkLst>
            <pc:docMk/>
            <pc:sldMk cId="0" sldId="258"/>
            <ac:spMk id="141" creationId="{063BBA22-50EA-4C4D-BE05-F1CE4E63AA56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7:27:48.028" v="150"/>
          <ac:spMkLst>
            <pc:docMk/>
            <pc:sldMk cId="0" sldId="258"/>
            <ac:spMk id="146" creationId="{6C4028FD-8BAA-4A19-BFDE-594D991B7552}"/>
          </ac:spMkLst>
        </pc:spChg>
        <pc:grpChg chg="add del">
          <ac:chgData name="Lalit Kumar" userId="S::lalit.kumar@nihilent.com::f2144e10-6ece-4e72-8b60-4181f566f718" providerId="AD" clId="Web-{A0599A04-A626-2E12-A67A-8875397A2054}" dt="2025-06-18T07:21:26.243" v="117"/>
          <ac:grpSpMkLst>
            <pc:docMk/>
            <pc:sldMk cId="0" sldId="258"/>
            <ac:grpSpMk id="119" creationId="{B3F7A3C7-0737-4E57-B30E-8EEFE638B401}"/>
          </ac:grpSpMkLst>
        </pc:grpChg>
        <pc:grpChg chg="add del">
          <ac:chgData name="Lalit Kumar" userId="S::lalit.kumar@nihilent.com::f2144e10-6ece-4e72-8b60-4181f566f718" providerId="AD" clId="Web-{A0599A04-A626-2E12-A67A-8875397A2054}" dt="2025-06-18T07:24:02.792" v="131"/>
          <ac:grpSpMkLst>
            <pc:docMk/>
            <pc:sldMk cId="0" sldId="258"/>
            <ac:grpSpMk id="123" creationId="{43F5E015-E085-4624-B431-B42414448684}"/>
          </ac:grpSpMkLst>
        </pc:grpChg>
        <pc:graphicFrameChg chg="add mod modGraphic">
          <ac:chgData name="Lalit Kumar" userId="S::lalit.kumar@nihilent.com::f2144e10-6ece-4e72-8b60-4181f566f718" providerId="AD" clId="Web-{A0599A04-A626-2E12-A67A-8875397A2054}" dt="2025-06-18T07:29:17.248" v="154"/>
          <ac:graphicFrameMkLst>
            <pc:docMk/>
            <pc:sldMk cId="0" sldId="258"/>
            <ac:graphicFrameMk id="102" creationId="{0159B5B5-9939-110D-CA8C-A17F58A0B4C6}"/>
          </ac:graphicFrameMkLst>
        </pc:graphicFrameChg>
        <pc:cxnChg chg="add del">
          <ac:chgData name="Lalit Kumar" userId="S::lalit.kumar@nihilent.com::f2144e10-6ece-4e72-8b60-4181f566f718" providerId="AD" clId="Web-{A0599A04-A626-2E12-A67A-8875397A2054}" dt="2025-06-18T07:17:05.616" v="115"/>
          <ac:cxnSpMkLst>
            <pc:docMk/>
            <pc:sldMk cId="0" sldId="258"/>
            <ac:cxnSpMk id="108" creationId="{EE504C98-6397-41C1-A8D8-2D9C4ED307E0}"/>
          </ac:cxnSpMkLst>
        </pc:cxnChg>
      </pc:sldChg>
      <pc:sldChg chg="addSp delSp modSp">
        <pc:chgData name="Lalit Kumar" userId="S::lalit.kumar@nihilent.com::f2144e10-6ece-4e72-8b60-4181f566f718" providerId="AD" clId="Web-{A0599A04-A626-2E12-A67A-8875397A2054}" dt="2025-06-18T10:00:34.178" v="418" actId="20577"/>
        <pc:sldMkLst>
          <pc:docMk/>
          <pc:sldMk cId="0" sldId="259"/>
        </pc:sldMkLst>
        <pc:spChg chg="mod">
          <ac:chgData name="Lalit Kumar" userId="S::lalit.kumar@nihilent.com::f2144e10-6ece-4e72-8b60-4181f566f718" providerId="AD" clId="Web-{A0599A04-A626-2E12-A67A-8875397A2054}" dt="2025-06-18T10:00:34.178" v="418" actId="20577"/>
          <ac:spMkLst>
            <pc:docMk/>
            <pc:sldMk cId="0" sldId="259"/>
            <ac:spMk id="105" creationId="{00000000-0000-0000-0000-000000000000}"/>
          </ac:spMkLst>
        </pc:spChg>
        <pc:cxnChg chg="add del">
          <ac:chgData name="Lalit Kumar" userId="S::lalit.kumar@nihilent.com::f2144e10-6ece-4e72-8b60-4181f566f718" providerId="AD" clId="Web-{A0599A04-A626-2E12-A67A-8875397A2054}" dt="2025-06-18T09:23:02.143" v="219"/>
          <ac:cxnSpMkLst>
            <pc:docMk/>
            <pc:sldMk cId="0" sldId="259"/>
            <ac:cxnSpMk id="2" creationId="{8B3E674A-8BF2-1708-D451-9F2896D52DCB}"/>
          </ac:cxnSpMkLst>
        </pc:cxnChg>
        <pc:cxnChg chg="add mod">
          <ac:chgData name="Lalit Kumar" userId="S::lalit.kumar@nihilent.com::f2144e10-6ece-4e72-8b60-4181f566f718" providerId="AD" clId="Web-{A0599A04-A626-2E12-A67A-8875397A2054}" dt="2025-06-18T09:24:20.488" v="230"/>
          <ac:cxnSpMkLst>
            <pc:docMk/>
            <pc:sldMk cId="0" sldId="259"/>
            <ac:cxnSpMk id="3" creationId="{6204D4DF-0620-BD94-E302-0FC9432F7618}"/>
          </ac:cxnSpMkLst>
        </pc:cxnChg>
      </pc:sldChg>
      <pc:sldChg chg="addSp delSp modSp">
        <pc:chgData name="Lalit Kumar" userId="S::lalit.kumar@nihilent.com::f2144e10-6ece-4e72-8b60-4181f566f718" providerId="AD" clId="Web-{A0599A04-A626-2E12-A67A-8875397A2054}" dt="2025-06-18T10:00:25.631" v="415" actId="1076"/>
        <pc:sldMkLst>
          <pc:docMk/>
          <pc:sldMk cId="0" sldId="260"/>
        </pc:sldMkLst>
        <pc:spChg chg="add">
          <ac:chgData name="Lalit Kumar" userId="S::lalit.kumar@nihilent.com::f2144e10-6ece-4e72-8b60-4181f566f718" providerId="AD" clId="Web-{A0599A04-A626-2E12-A67A-8875397A2054}" dt="2025-06-18T09:32:52.308" v="329"/>
          <ac:spMkLst>
            <pc:docMk/>
            <pc:sldMk cId="0" sldId="260"/>
            <ac:spMk id="3" creationId="{87DA31D6-E0F5-06B8-57BF-2AC71926F939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9:53:02.342" v="397"/>
          <ac:spMkLst>
            <pc:docMk/>
            <pc:sldMk cId="0" sldId="260"/>
            <ac:spMk id="4" creationId="{5B85D4C4-2377-63BB-93DB-49F0CE1DC0D6}"/>
          </ac:spMkLst>
        </pc:spChg>
        <pc:spChg chg="add mod">
          <ac:chgData name="Lalit Kumar" userId="S::lalit.kumar@nihilent.com::f2144e10-6ece-4e72-8b60-4181f566f718" providerId="AD" clId="Web-{A0599A04-A626-2E12-A67A-8875397A2054}" dt="2025-06-18T10:00:25.631" v="415" actId="1076"/>
          <ac:spMkLst>
            <pc:docMk/>
            <pc:sldMk cId="0" sldId="260"/>
            <ac:spMk id="5" creationId="{80CA035A-F13C-DED9-AC9B-6AEB3BF41D00}"/>
          </ac:spMkLst>
        </pc:spChg>
        <pc:spChg chg="mod">
          <ac:chgData name="Lalit Kumar" userId="S::lalit.kumar@nihilent.com::f2144e10-6ece-4e72-8b60-4181f566f718" providerId="AD" clId="Web-{A0599A04-A626-2E12-A67A-8875397A2054}" dt="2025-06-18T09:52:35.905" v="386" actId="1076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Lalit Kumar" userId="S::lalit.kumar@nihilent.com::f2144e10-6ece-4e72-8b60-4181f566f718" providerId="AD" clId="Web-{A0599A04-A626-2E12-A67A-8875397A2054}" dt="2025-06-18T10:00:07.787" v="412" actId="20577"/>
          <ac:spMkLst>
            <pc:docMk/>
            <pc:sldMk cId="0" sldId="260"/>
            <ac:spMk id="113" creationId="{00000000-0000-0000-0000-000000000000}"/>
          </ac:spMkLst>
        </pc:spChg>
      </pc:sldChg>
      <pc:sldChg chg="addSp delSp modSp">
        <pc:chgData name="Lalit Kumar" userId="S::lalit.kumar@nihilent.com::f2144e10-6ece-4e72-8b60-4181f566f718" providerId="AD" clId="Web-{A0599A04-A626-2E12-A67A-8875397A2054}" dt="2025-06-18T10:01:53.054" v="434" actId="20577"/>
        <pc:sldMkLst>
          <pc:docMk/>
          <pc:sldMk cId="0" sldId="261"/>
        </pc:sldMkLst>
        <pc:spChg chg="mod">
          <ac:chgData name="Lalit Kumar" userId="S::lalit.kumar@nihilent.com::f2144e10-6ece-4e72-8b60-4181f566f718" providerId="AD" clId="Web-{A0599A04-A626-2E12-A67A-8875397A2054}" dt="2025-06-18T10:01:04.100" v="420" actId="20577"/>
          <ac:spMkLst>
            <pc:docMk/>
            <pc:sldMk cId="0" sldId="261"/>
            <ac:spMk id="118" creationId="{00000000-0000-0000-0000-000000000000}"/>
          </ac:spMkLst>
        </pc:spChg>
        <pc:spChg chg="mod">
          <ac:chgData name="Lalit Kumar" userId="S::lalit.kumar@nihilent.com::f2144e10-6ece-4e72-8b60-4181f566f718" providerId="AD" clId="Web-{A0599A04-A626-2E12-A67A-8875397A2054}" dt="2025-06-18T10:01:53.054" v="434" actId="20577"/>
          <ac:spMkLst>
            <pc:docMk/>
            <pc:sldMk cId="0" sldId="261"/>
            <ac:spMk id="119" creationId="{00000000-0000-0000-0000-000000000000}"/>
          </ac:spMkLst>
        </pc:spChg>
        <pc:spChg chg="add">
          <ac:chgData name="Lalit Kumar" userId="S::lalit.kumar@nihilent.com::f2144e10-6ece-4e72-8b60-4181f566f718" providerId="AD" clId="Web-{A0599A04-A626-2E12-A67A-8875397A2054}" dt="2025-06-18T09:32:50.277" v="328"/>
          <ac:spMkLst>
            <pc:docMk/>
            <pc:sldMk cId="0" sldId="261"/>
            <ac:spMk id="120" creationId="{79BE3123-8F51-9695-1DF4-AF590AD5F5FA}"/>
          </ac:spMkLst>
        </pc:spChg>
        <pc:graphicFrameChg chg="add del mod modGraphic">
          <ac:chgData name="Lalit Kumar" userId="S::lalit.kumar@nihilent.com::f2144e10-6ece-4e72-8b60-4181f566f718" providerId="AD" clId="Web-{A0599A04-A626-2E12-A67A-8875397A2054}" dt="2025-06-18T09:31:12.541" v="309"/>
          <ac:graphicFrameMkLst>
            <pc:docMk/>
            <pc:sldMk cId="0" sldId="261"/>
            <ac:graphicFrameMk id="2" creationId="{301F4770-180F-4132-CB50-D3F305DA5F46}"/>
          </ac:graphicFrameMkLst>
        </pc:graphicFrameChg>
        <pc:graphicFrameChg chg="add del mod modGraphic">
          <ac:chgData name="Lalit Kumar" userId="S::lalit.kumar@nihilent.com::f2144e10-6ece-4e72-8b60-4181f566f718" providerId="AD" clId="Web-{A0599A04-A626-2E12-A67A-8875397A2054}" dt="2025-06-18T09:31:50.167" v="317"/>
          <ac:graphicFrameMkLst>
            <pc:docMk/>
            <pc:sldMk cId="0" sldId="261"/>
            <ac:graphicFrameMk id="86" creationId="{B85EF9B9-420D-00C9-235D-FE4702B78F3A}"/>
          </ac:graphicFrameMkLst>
        </pc:graphicFrameChg>
      </pc:sldChg>
      <pc:sldChg chg="addSp delSp modSp del">
        <pc:chgData name="Lalit Kumar" userId="S::lalit.kumar@nihilent.com::f2144e10-6ece-4e72-8b60-4181f566f718" providerId="AD" clId="Web-{A0599A04-A626-2E12-A67A-8875397A2054}" dt="2025-06-18T06:32:21.108" v="40"/>
        <pc:sldMkLst>
          <pc:docMk/>
          <pc:sldMk cId="0" sldId="263"/>
        </pc:sldMkLst>
        <pc:spChg chg="add del">
          <ac:chgData name="Lalit Kumar" userId="S::lalit.kumar@nihilent.com::f2144e10-6ece-4e72-8b60-4181f566f718" providerId="AD" clId="Web-{A0599A04-A626-2E12-A67A-8875397A2054}" dt="2025-06-18T06:30:04.058" v="2"/>
          <ac:spMkLst>
            <pc:docMk/>
            <pc:sldMk cId="0" sldId="263"/>
            <ac:spMk id="2" creationId="{B2CC37AE-4B3E-5745-3CEC-902997700723}"/>
          </ac:spMkLst>
        </pc:spChg>
        <pc:spChg chg="add del mod">
          <ac:chgData name="Lalit Kumar" userId="S::lalit.kumar@nihilent.com::f2144e10-6ece-4e72-8b60-4181f566f718" providerId="AD" clId="Web-{A0599A04-A626-2E12-A67A-8875397A2054}" dt="2025-06-18T06:30:46.153" v="27"/>
          <ac:spMkLst>
            <pc:docMk/>
            <pc:sldMk cId="0" sldId="263"/>
            <ac:spMk id="3" creationId="{4802CEFC-8A9E-EFAA-ED4B-358C5BC0AB99}"/>
          </ac:spMkLst>
        </pc:spChg>
        <pc:spChg chg="mod">
          <ac:chgData name="Lalit Kumar" userId="S::lalit.kumar@nihilent.com::f2144e10-6ece-4e72-8b60-4181f566f718" providerId="AD" clId="Web-{A0599A04-A626-2E12-A67A-8875397A2054}" dt="2025-06-18T06:29:07.073" v="0" actId="1076"/>
          <ac:spMkLst>
            <pc:docMk/>
            <pc:sldMk cId="0" sldId="263"/>
            <ac:spMk id="132" creationId="{00000000-0000-0000-0000-000000000000}"/>
          </ac:spMkLst>
        </pc:spChg>
      </pc:sldChg>
      <pc:sldChg chg="addSp delSp modSp mod setBg">
        <pc:chgData name="Lalit Kumar" userId="S::lalit.kumar@nihilent.com::f2144e10-6ece-4e72-8b60-4181f566f718" providerId="AD" clId="Web-{A0599A04-A626-2E12-A67A-8875397A2054}" dt="2025-06-18T09:28:31.492" v="282" actId="14100"/>
        <pc:sldMkLst>
          <pc:docMk/>
          <pc:sldMk cId="0" sldId="264"/>
        </pc:sldMkLst>
        <pc:spChg chg="add">
          <ac:chgData name="Lalit Kumar" userId="S::lalit.kumar@nihilent.com::f2144e10-6ece-4e72-8b60-4181f566f718" providerId="AD" clId="Web-{A0599A04-A626-2E12-A67A-8875397A2054}" dt="2025-06-18T08:40:40.491" v="216"/>
          <ac:spMkLst>
            <pc:docMk/>
            <pc:sldMk cId="0" sldId="264"/>
            <ac:spMk id="31" creationId="{036D4016-E305-39A7-68A4-2D687A6F9F5A}"/>
          </ac:spMkLst>
        </pc:spChg>
        <pc:spChg chg="mod">
          <ac:chgData name="Lalit Kumar" userId="S::lalit.kumar@nihilent.com::f2144e10-6ece-4e72-8b60-4181f566f718" providerId="AD" clId="Web-{A0599A04-A626-2E12-A67A-8875397A2054}" dt="2025-06-18T09:28:31.492" v="282" actId="14100"/>
          <ac:spMkLst>
            <pc:docMk/>
            <pc:sldMk cId="0" sldId="264"/>
            <ac:spMk id="137" creationId="{00000000-0000-0000-0000-000000000000}"/>
          </ac:spMkLst>
        </pc:spChg>
        <pc:spChg chg="del">
          <ac:chgData name="Lalit Kumar" userId="S::lalit.kumar@nihilent.com::f2144e10-6ece-4e72-8b60-4181f566f718" providerId="AD" clId="Web-{A0599A04-A626-2E12-A67A-8875397A2054}" dt="2025-06-18T06:33:22.390" v="41"/>
          <ac:spMkLst>
            <pc:docMk/>
            <pc:sldMk cId="0" sldId="264"/>
            <ac:spMk id="138" creationId="{00000000-0000-0000-0000-000000000000}"/>
          </ac:spMkLst>
        </pc:spChg>
        <pc:spChg chg="add mod">
          <ac:chgData name="Lalit Kumar" userId="S::lalit.kumar@nihilent.com::f2144e10-6ece-4e72-8b60-4181f566f718" providerId="AD" clId="Web-{A0599A04-A626-2E12-A67A-8875397A2054}" dt="2025-06-18T06:34:06.641" v="43"/>
          <ac:spMkLst>
            <pc:docMk/>
            <pc:sldMk cId="0" sldId="264"/>
            <ac:spMk id="144" creationId="{AE2B703B-46F9-481A-A605-82E2A828C4F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6:34:37.219" v="45"/>
          <ac:spMkLst>
            <pc:docMk/>
            <pc:sldMk cId="0" sldId="264"/>
            <ac:spMk id="146" creationId="{F13BE4D7-0C3D-4906-B230-A1C5B4665CCF}"/>
          </ac:spMkLst>
        </pc:spChg>
        <pc:graphicFrameChg chg="add modGraphic">
          <ac:chgData name="Lalit Kumar" userId="S::lalit.kumar@nihilent.com::f2144e10-6ece-4e72-8b60-4181f566f718" providerId="AD" clId="Web-{A0599A04-A626-2E12-A67A-8875397A2054}" dt="2025-06-18T09:25:22.333" v="242" actId="20577"/>
          <ac:graphicFrameMkLst>
            <pc:docMk/>
            <pc:sldMk cId="0" sldId="264"/>
            <ac:graphicFrameMk id="140" creationId="{3610E441-78D9-0456-4189-299B01FD3CC4}"/>
          </ac:graphicFrameMkLst>
        </pc:graphicFrameChg>
      </pc:sldChg>
      <pc:sldChg chg="addSp modSp">
        <pc:chgData name="Lalit Kumar" userId="S::lalit.kumar@nihilent.com::f2144e10-6ece-4e72-8b60-4181f566f718" providerId="AD" clId="Web-{A0599A04-A626-2E12-A67A-8875397A2054}" dt="2025-06-18T09:51:57.029" v="383" actId="1076"/>
        <pc:sldMkLst>
          <pc:docMk/>
          <pc:sldMk cId="0" sldId="265"/>
        </pc:sldMkLst>
        <pc:spChg chg="add">
          <ac:chgData name="Lalit Kumar" userId="S::lalit.kumar@nihilent.com::f2144e10-6ece-4e72-8b60-4181f566f718" providerId="AD" clId="Web-{A0599A04-A626-2E12-A67A-8875397A2054}" dt="2025-06-18T09:48:10.432" v="340"/>
          <ac:spMkLst>
            <pc:docMk/>
            <pc:sldMk cId="0" sldId="265"/>
            <ac:spMk id="3" creationId="{EABF6E6B-DFB2-E617-C4CD-D120122F5156}"/>
          </ac:spMkLst>
        </pc:spChg>
        <pc:spChg chg="add mod">
          <ac:chgData name="Lalit Kumar" userId="S::lalit.kumar@nihilent.com::f2144e10-6ece-4e72-8b60-4181f566f718" providerId="AD" clId="Web-{A0599A04-A626-2E12-A67A-8875397A2054}" dt="2025-06-18T09:51:57.029" v="383" actId="1076"/>
          <ac:spMkLst>
            <pc:docMk/>
            <pc:sldMk cId="0" sldId="265"/>
            <ac:spMk id="4" creationId="{E9792B5A-FF2B-F0A5-2382-2F16DEECC0F7}"/>
          </ac:spMkLst>
        </pc:spChg>
        <pc:spChg chg="mod">
          <ac:chgData name="Lalit Kumar" userId="S::lalit.kumar@nihilent.com::f2144e10-6ece-4e72-8b60-4181f566f718" providerId="AD" clId="Web-{A0599A04-A626-2E12-A67A-8875397A2054}" dt="2025-06-18T09:26:41.099" v="257" actId="1076"/>
          <ac:spMkLst>
            <pc:docMk/>
            <pc:sldMk cId="0" sldId="265"/>
            <ac:spMk id="143" creationId="{00000000-0000-0000-0000-000000000000}"/>
          </ac:spMkLst>
        </pc:spChg>
        <pc:spChg chg="mod">
          <ac:chgData name="Lalit Kumar" userId="S::lalit.kumar@nihilent.com::f2144e10-6ece-4e72-8b60-4181f566f718" providerId="AD" clId="Web-{A0599A04-A626-2E12-A67A-8875397A2054}" dt="2025-06-18T09:49:15.995" v="356" actId="20577"/>
          <ac:spMkLst>
            <pc:docMk/>
            <pc:sldMk cId="0" sldId="265"/>
            <ac:spMk id="144" creationId="{00000000-0000-0000-0000-000000000000}"/>
          </ac:spMkLst>
        </pc:spChg>
      </pc:sldChg>
      <pc:sldChg chg="modSp">
        <pc:chgData name="Lalit Kumar" userId="S::lalit.kumar@nihilent.com::f2144e10-6ece-4e72-8b60-4181f566f718" providerId="AD" clId="Web-{A0599A04-A626-2E12-A67A-8875397A2054}" dt="2025-06-18T09:28:51.633" v="285" actId="20577"/>
        <pc:sldMkLst>
          <pc:docMk/>
          <pc:sldMk cId="2378334050" sldId="271"/>
        </pc:sldMkLst>
        <pc:spChg chg="mod">
          <ac:chgData name="Lalit Kumar" userId="S::lalit.kumar@nihilent.com::f2144e10-6ece-4e72-8b60-4181f566f718" providerId="AD" clId="Web-{A0599A04-A626-2E12-A67A-8875397A2054}" dt="2025-06-18T09:28:51.633" v="285" actId="20577"/>
          <ac:spMkLst>
            <pc:docMk/>
            <pc:sldMk cId="2378334050" sldId="271"/>
            <ac:spMk id="124" creationId="{AD714BF3-0F04-0821-1055-527AEC2532A0}"/>
          </ac:spMkLst>
        </pc:spChg>
      </pc:sldChg>
      <pc:sldChg chg="addSp delSp modSp add del mod replId setBg">
        <pc:chgData name="Lalit Kumar" userId="S::lalit.kumar@nihilent.com::f2144e10-6ece-4e72-8b60-4181f566f718" providerId="AD" clId="Web-{A0599A04-A626-2E12-A67A-8875397A2054}" dt="2025-06-18T09:28:38.898" v="283"/>
        <pc:sldMkLst>
          <pc:docMk/>
          <pc:sldMk cId="3685250008" sldId="272"/>
        </pc:sldMkLst>
        <pc:spChg chg="del mod">
          <ac:chgData name="Lalit Kumar" userId="S::lalit.kumar@nihilent.com::f2144e10-6ece-4e72-8b60-4181f566f718" providerId="AD" clId="Web-{A0599A04-A626-2E12-A67A-8875397A2054}" dt="2025-06-18T07:13:10.176" v="54"/>
          <ac:spMkLst>
            <pc:docMk/>
            <pc:sldMk cId="3685250008" sldId="272"/>
            <ac:spMk id="3" creationId="{FFA49252-0314-6B5C-1D2C-A6B184C2E782}"/>
          </ac:spMkLst>
        </pc:spChg>
        <pc:spChg chg="mod">
          <ac:chgData name="Lalit Kumar" userId="S::lalit.kumar@nihilent.com::f2144e10-6ece-4e72-8b60-4181f566f718" providerId="AD" clId="Web-{A0599A04-A626-2E12-A67A-8875397A2054}" dt="2025-06-18T09:27:44.116" v="273" actId="20577"/>
          <ac:spMkLst>
            <pc:docMk/>
            <pc:sldMk cId="3685250008" sldId="272"/>
            <ac:spMk id="131" creationId="{DD92F7E7-2561-1370-7F90-CC928AAC669C}"/>
          </ac:spMkLst>
        </pc:spChg>
        <pc:spChg chg="add del mod">
          <ac:chgData name="Lalit Kumar" userId="S::lalit.kumar@nihilent.com::f2144e10-6ece-4e72-8b60-4181f566f718" providerId="AD" clId="Web-{A0599A04-A626-2E12-A67A-8875397A2054}" dt="2025-06-18T08:36:58.471" v="184"/>
          <ac:spMkLst>
            <pc:docMk/>
            <pc:sldMk cId="3685250008" sldId="272"/>
            <ac:spMk id="132" creationId="{E37DFB22-88C8-DFE2-0C49-FE99BADD0F6E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6:55.611" v="181"/>
          <ac:spMkLst>
            <pc:docMk/>
            <pc:sldMk cId="3685250008" sldId="272"/>
            <ac:spMk id="138" creationId="{BACC6370-2D7E-4714-9D71-7542949D7D5D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6:55.611" v="181"/>
          <ac:spMkLst>
            <pc:docMk/>
            <pc:sldMk cId="3685250008" sldId="272"/>
            <ac:spMk id="140" creationId="{F68B3F68-107C-434F-AA38-110D5EA91B85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6:55.611" v="181"/>
          <ac:spMkLst>
            <pc:docMk/>
            <pc:sldMk cId="3685250008" sldId="272"/>
            <ac:spMk id="142" creationId="{AAD0DBB9-1A4B-4391-81D4-CB19F9AB918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6:55.611" v="181"/>
          <ac:spMkLst>
            <pc:docMk/>
            <pc:sldMk cId="3685250008" sldId="272"/>
            <ac:spMk id="144" creationId="{063BBA22-50EA-4C4D-BE05-F1CE4E63AA56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6:58.408" v="183"/>
          <ac:spMkLst>
            <pc:docMk/>
            <pc:sldMk cId="3685250008" sldId="272"/>
            <ac:spMk id="146" creationId="{738F59A4-4431-460D-8E49-6E65C189A566}"/>
          </ac:spMkLst>
        </pc:spChg>
        <pc:spChg chg="add del mod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48" creationId="{443F2ACA-E6D6-4028-82DD-F03C262D5DE6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51" creationId="{BACC6370-2D7E-4714-9D71-7542949D7D5D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52" creationId="{256B2C21-A230-48C0-8DF1-C46611373C44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53" creationId="{3847E18C-932D-4C95-AABA-FEC7C9499AD7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54" creationId="{3150CB11-0C61-439E-910F-5787759E72A0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7:56.456" v="189"/>
          <ac:spMkLst>
            <pc:docMk/>
            <pc:sldMk cId="3685250008" sldId="272"/>
            <ac:spMk id="155" creationId="{43F8A58B-5155-44CE-A5FF-7647B47D0A7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61" creationId="{BACC6370-2D7E-4714-9D71-7542949D7D5D}"/>
          </ac:spMkLst>
        </pc:spChg>
        <pc:spChg chg="del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63" creationId="{F68B3F68-107C-434F-AA38-110D5EA91B85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65" creationId="{AAD0DBB9-1A4B-4391-81D4-CB19F9AB918A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67" creationId="{063BBA22-50EA-4C4D-BE05-F1CE4E63AA56}"/>
          </ac:spMkLst>
        </pc:spChg>
        <pc:spChg chg="add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72" creationId="{53B021B3-DE93-4AB7-8A18-CF5F1CED88B8}"/>
          </ac:spMkLst>
        </pc:spChg>
        <pc:spChg chg="add">
          <ac:chgData name="Lalit Kumar" userId="S::lalit.kumar@nihilent.com::f2144e10-6ece-4e72-8b60-4181f566f718" providerId="AD" clId="Web-{A0599A04-A626-2E12-A67A-8875397A2054}" dt="2025-06-18T08:38:14.956" v="191"/>
          <ac:spMkLst>
            <pc:docMk/>
            <pc:sldMk cId="3685250008" sldId="272"/>
            <ac:spMk id="174" creationId="{52D502E5-F6B4-4D58-B4AE-FC466FF15EE8}"/>
          </ac:spMkLst>
        </pc:spChg>
        <pc:spChg chg="add del">
          <ac:chgData name="Lalit Kumar" userId="S::lalit.kumar@nihilent.com::f2144e10-6ece-4e72-8b60-4181f566f718" providerId="AD" clId="Web-{A0599A04-A626-2E12-A67A-8875397A2054}" dt="2025-06-18T08:40:22.803" v="215"/>
          <ac:spMkLst>
            <pc:docMk/>
            <pc:sldMk cId="3685250008" sldId="272"/>
            <ac:spMk id="176" creationId="{9DECDBF4-02B6-4BB4-B65B-B8107AD6A9E8}"/>
          </ac:spMkLst>
        </pc:spChg>
        <pc:spChg chg="add mod">
          <ac:chgData name="Lalit Kumar" userId="S::lalit.kumar@nihilent.com::f2144e10-6ece-4e72-8b60-4181f566f718" providerId="AD" clId="Web-{A0599A04-A626-2E12-A67A-8875397A2054}" dt="2025-06-18T09:24:56.957" v="238" actId="20577"/>
          <ac:spMkLst>
            <pc:docMk/>
            <pc:sldMk cId="3685250008" sldId="272"/>
            <ac:spMk id="278" creationId="{A0E3CD52-82F6-90AA-DA05-E05E89057A76}"/>
          </ac:spMkLst>
        </pc:spChg>
        <pc:grpChg chg="add del">
          <ac:chgData name="Lalit Kumar" userId="S::lalit.kumar@nihilent.com::f2144e10-6ece-4e72-8b60-4181f566f718" providerId="AD" clId="Web-{A0599A04-A626-2E12-A67A-8875397A2054}" dt="2025-06-18T08:36:58.408" v="183"/>
          <ac:grpSpMkLst>
            <pc:docMk/>
            <pc:sldMk cId="3685250008" sldId="272"/>
            <ac:grpSpMk id="147" creationId="{8A919B9C-5C01-47E4-B2F2-45F589208ABF}"/>
          </ac:grpSpMkLst>
        </pc:grpChg>
        <pc:graphicFrameChg chg="add del">
          <ac:chgData name="Lalit Kumar" userId="S::lalit.kumar@nihilent.com::f2144e10-6ece-4e72-8b60-4181f566f718" providerId="AD" clId="Web-{A0599A04-A626-2E12-A67A-8875397A2054}" dt="2025-06-18T08:36:55.611" v="181"/>
          <ac:graphicFrameMkLst>
            <pc:docMk/>
            <pc:sldMk cId="3685250008" sldId="272"/>
            <ac:graphicFrameMk id="134" creationId="{03F8E277-B016-1A06-3493-546D23DEC412}"/>
          </ac:graphicFrameMkLst>
        </pc:graphicFrameChg>
        <pc:graphicFrameChg chg="add del">
          <ac:chgData name="Lalit Kumar" userId="S::lalit.kumar@nihilent.com::f2144e10-6ece-4e72-8b60-4181f566f718" providerId="AD" clId="Web-{A0599A04-A626-2E12-A67A-8875397A2054}" dt="2025-06-18T08:36:58.408" v="183"/>
          <ac:graphicFrameMkLst>
            <pc:docMk/>
            <pc:sldMk cId="3685250008" sldId="272"/>
            <ac:graphicFrameMk id="149" creationId="{E92FB173-5E73-1F86-AD98-E0ED12F17B99}"/>
          </ac:graphicFrameMkLst>
        </pc:graphicFrameChg>
        <pc:graphicFrameChg chg="add mod modGraphic">
          <ac:chgData name="Lalit Kumar" userId="S::lalit.kumar@nihilent.com::f2144e10-6ece-4e72-8b60-4181f566f718" providerId="AD" clId="Web-{A0599A04-A626-2E12-A67A-8875397A2054}" dt="2025-06-18T08:39:21.630" v="210" actId="20577"/>
          <ac:graphicFrameMkLst>
            <pc:docMk/>
            <pc:sldMk cId="3685250008" sldId="272"/>
            <ac:graphicFrameMk id="156" creationId="{0BBAFFD2-572B-ED0F-82AE-C7DF65E2A496}"/>
          </ac:graphicFrameMkLst>
        </pc:graphicFrameChg>
      </pc:sldChg>
      <pc:sldChg chg="add del replId">
        <pc:chgData name="Lalit Kumar" userId="S::lalit.kumar@nihilent.com::f2144e10-6ece-4e72-8b60-4181f566f718" providerId="AD" clId="Web-{A0599A04-A626-2E12-A67A-8875397A2054}" dt="2025-06-18T07:42:35.865" v="175"/>
        <pc:sldMkLst>
          <pc:docMk/>
          <pc:sldMk cId="233133993" sldId="273"/>
        </pc:sldMkLst>
      </pc:sldChg>
      <pc:sldChg chg="addSp delSp modSp add replId">
        <pc:chgData name="Lalit Kumar" userId="S::lalit.kumar@nihilent.com::f2144e10-6ece-4e72-8b60-4181f566f718" providerId="AD" clId="Web-{A0599A04-A626-2E12-A67A-8875397A2054}" dt="2025-06-18T09:52:08.607" v="384" actId="14100"/>
        <pc:sldMkLst>
          <pc:docMk/>
          <pc:sldMk cId="4275955258" sldId="273"/>
        </pc:sldMkLst>
        <pc:spChg chg="add mod">
          <ac:chgData name="Lalit Kumar" userId="S::lalit.kumar@nihilent.com::f2144e10-6ece-4e72-8b60-4181f566f718" providerId="AD" clId="Web-{A0599A04-A626-2E12-A67A-8875397A2054}" dt="2025-06-18T09:52:08.607" v="384" actId="14100"/>
          <ac:spMkLst>
            <pc:docMk/>
            <pc:sldMk cId="4275955258" sldId="273"/>
            <ac:spMk id="3" creationId="{A84DE83B-720F-4509-40B4-AA6150F9E008}"/>
          </ac:spMkLst>
        </pc:spChg>
        <pc:spChg chg="add">
          <ac:chgData name="Lalit Kumar" userId="S::lalit.kumar@nihilent.com::f2144e10-6ece-4e72-8b60-4181f566f718" providerId="AD" clId="Web-{A0599A04-A626-2E12-A67A-8875397A2054}" dt="2025-06-18T09:27:53.976" v="275"/>
          <ac:spMkLst>
            <pc:docMk/>
            <pc:sldMk cId="4275955258" sldId="273"/>
            <ac:spMk id="5" creationId="{DD2ABF09-1843-758F-5BF8-197EF2CB56A4}"/>
          </ac:spMkLst>
        </pc:spChg>
        <pc:spChg chg="add">
          <ac:chgData name="Lalit Kumar" userId="S::lalit.kumar@nihilent.com::f2144e10-6ece-4e72-8b60-4181f566f718" providerId="AD" clId="Web-{A0599A04-A626-2E12-A67A-8875397A2054}" dt="2025-06-18T09:27:54.272" v="277"/>
          <ac:spMkLst>
            <pc:docMk/>
            <pc:sldMk cId="4275955258" sldId="273"/>
            <ac:spMk id="22" creationId="{349F79BF-4319-D763-191F-D45A1E9ABD77}"/>
          </ac:spMkLst>
        </pc:spChg>
        <pc:spChg chg="del mod">
          <ac:chgData name="Lalit Kumar" userId="S::lalit.kumar@nihilent.com::f2144e10-6ece-4e72-8b60-4181f566f718" providerId="AD" clId="Web-{A0599A04-A626-2E12-A67A-8875397A2054}" dt="2025-06-18T09:27:29.850" v="266"/>
          <ac:spMkLst>
            <pc:docMk/>
            <pc:sldMk cId="4275955258" sldId="273"/>
            <ac:spMk id="131" creationId="{19B997A3-DFB0-81A4-D498-20C4425EEE75}"/>
          </ac:spMkLst>
        </pc:spChg>
        <pc:spChg chg="del mod">
          <ac:chgData name="Lalit Kumar" userId="S::lalit.kumar@nihilent.com::f2144e10-6ece-4e72-8b60-4181f566f718" providerId="AD" clId="Web-{A0599A04-A626-2E12-A67A-8875397A2054}" dt="2025-06-18T09:27:28.538" v="265"/>
          <ac:spMkLst>
            <pc:docMk/>
            <pc:sldMk cId="4275955258" sldId="273"/>
            <ac:spMk id="132" creationId="{12C75978-B03F-F0AF-5451-BDC1C74A0CE7}"/>
          </ac:spMkLst>
        </pc:spChg>
        <pc:graphicFrameChg chg="add">
          <ac:chgData name="Lalit Kumar" userId="S::lalit.kumar@nihilent.com::f2144e10-6ece-4e72-8b60-4181f566f718" providerId="AD" clId="Web-{A0599A04-A626-2E12-A67A-8875397A2054}" dt="2025-06-18T09:27:54.241" v="276"/>
          <ac:graphicFrameMkLst>
            <pc:docMk/>
            <pc:sldMk cId="4275955258" sldId="273"/>
            <ac:graphicFrameMk id="7" creationId="{D257234A-0D8F-B887-8859-D5E555A1AEA9}"/>
          </ac:graphicFrameMkLst>
        </pc:graphicFrameChg>
      </pc:sldChg>
      <pc:sldChg chg="addSp delSp modSp add del replId">
        <pc:chgData name="Lalit Kumar" userId="S::lalit.kumar@nihilent.com::f2144e10-6ece-4e72-8b60-4181f566f718" providerId="AD" clId="Web-{A0599A04-A626-2E12-A67A-8875397A2054}" dt="2025-06-18T09:50:41.622" v="373"/>
        <pc:sldMkLst>
          <pc:docMk/>
          <pc:sldMk cId="1464837086" sldId="274"/>
        </pc:sldMkLst>
        <pc:graphicFrameChg chg="add del mod modGraphic">
          <ac:chgData name="Lalit Kumar" userId="S::lalit.kumar@nihilent.com::f2144e10-6ece-4e72-8b60-4181f566f718" providerId="AD" clId="Web-{A0599A04-A626-2E12-A67A-8875397A2054}" dt="2025-06-18T09:50:36.637" v="372"/>
          <ac:graphicFrameMkLst>
            <pc:docMk/>
            <pc:sldMk cId="1464837086" sldId="274"/>
            <ac:graphicFrameMk id="2" creationId="{115E92E1-40E4-58C5-E699-780565474F9E}"/>
          </ac:graphicFrameMkLst>
        </pc:graphicFrameChg>
      </pc:sldChg>
      <pc:sldChg chg="new del">
        <pc:chgData name="Lalit Kumar" userId="S::lalit.kumar@nihilent.com::f2144e10-6ece-4e72-8b60-4181f566f718" providerId="AD" clId="Web-{A0599A04-A626-2E12-A67A-8875397A2054}" dt="2025-06-18T09:48:57.948" v="348"/>
        <pc:sldMkLst>
          <pc:docMk/>
          <pc:sldMk cId="2982902875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1D06C-FE42-4197-B994-6553C14398B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09E5AA2-A098-4D6F-9CA3-7EF5067303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>
              <a:latin typeface="Book Antiqua"/>
            </a:rPr>
            <a:t>What is the problem you're solving?</a:t>
          </a:r>
          <a:endParaRPr lang="en-US" dirty="0">
            <a:latin typeface="Book Antiqua"/>
          </a:endParaRPr>
        </a:p>
      </dgm:t>
    </dgm:pt>
    <dgm:pt modelId="{57791C75-114E-43D2-92AE-C051A9A2022A}" type="parTrans" cxnId="{68637DF1-9404-4CDE-BC9A-DBBD9B713FC5}">
      <dgm:prSet/>
      <dgm:spPr/>
      <dgm:t>
        <a:bodyPr/>
        <a:lstStyle/>
        <a:p>
          <a:endParaRPr lang="en-US"/>
        </a:p>
      </dgm:t>
    </dgm:pt>
    <dgm:pt modelId="{E213C71D-BD6C-4010-994D-20829EDFBFA7}" type="sibTrans" cxnId="{68637DF1-9404-4CDE-BC9A-DBBD9B713FC5}">
      <dgm:prSet/>
      <dgm:spPr/>
      <dgm:t>
        <a:bodyPr/>
        <a:lstStyle/>
        <a:p>
          <a:endParaRPr lang="en-US"/>
        </a:p>
      </dgm:t>
    </dgm:pt>
    <dgm:pt modelId="{8FE1D558-3BC2-4530-997B-342E1E339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Book Antiqua"/>
            </a:rPr>
            <a:t>Retail and distribution businesses often struggle to recommend the right products to dealers, leading to missed sales opportunities and inefficient inventory management.</a:t>
          </a:r>
          <a:endParaRPr lang="en-US" dirty="0">
            <a:latin typeface="Book Antiqua"/>
          </a:endParaRPr>
        </a:p>
      </dgm:t>
    </dgm:pt>
    <dgm:pt modelId="{C4A9202F-2E2F-4E3A-9DE9-6C4E65C0EE09}" type="parTrans" cxnId="{B9403FB0-8898-4E1E-9BAF-AF1B7AC12E39}">
      <dgm:prSet/>
      <dgm:spPr/>
      <dgm:t>
        <a:bodyPr/>
        <a:lstStyle/>
        <a:p>
          <a:endParaRPr lang="en-US"/>
        </a:p>
      </dgm:t>
    </dgm:pt>
    <dgm:pt modelId="{43CA7FED-1401-49A9-A7EC-2188892F96FC}" type="sibTrans" cxnId="{B9403FB0-8898-4E1E-9BAF-AF1B7AC12E39}">
      <dgm:prSet/>
      <dgm:spPr/>
      <dgm:t>
        <a:bodyPr/>
        <a:lstStyle/>
        <a:p>
          <a:endParaRPr lang="en-US"/>
        </a:p>
      </dgm:t>
    </dgm:pt>
    <dgm:pt modelId="{9B627D12-6BA3-4852-9E7D-07A3F73733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>
              <a:latin typeface="Book Antiqua"/>
            </a:rPr>
            <a:t>Which industry vertical does this challenge belong to?</a:t>
          </a:r>
          <a:endParaRPr lang="en-US" dirty="0">
            <a:latin typeface="Book Antiqua"/>
          </a:endParaRPr>
        </a:p>
      </dgm:t>
    </dgm:pt>
    <dgm:pt modelId="{9F0884CE-3295-437B-9179-F0E4EA2D2C22}" type="parTrans" cxnId="{B64C8F71-BCED-4781-AD6A-CABD6C5C55EB}">
      <dgm:prSet/>
      <dgm:spPr/>
      <dgm:t>
        <a:bodyPr/>
        <a:lstStyle/>
        <a:p>
          <a:endParaRPr lang="en-US"/>
        </a:p>
      </dgm:t>
    </dgm:pt>
    <dgm:pt modelId="{D194598A-9C4E-40E8-AD5E-329514718E24}" type="sibTrans" cxnId="{B64C8F71-BCED-4781-AD6A-CABD6C5C55EB}">
      <dgm:prSet/>
      <dgm:spPr/>
      <dgm:t>
        <a:bodyPr/>
        <a:lstStyle/>
        <a:p>
          <a:endParaRPr lang="en-US"/>
        </a:p>
      </dgm:t>
    </dgm:pt>
    <dgm:pt modelId="{7F182D4F-18B4-4C2F-ADD4-898010878C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Book Antiqua"/>
            </a:rPr>
            <a:t>Retail, Distribution, and Supply Chain (focus on building materials like plumbing, sanitary, and water storage).</a:t>
          </a:r>
          <a:endParaRPr lang="en-US" dirty="0">
            <a:latin typeface="Book Antiqua"/>
          </a:endParaRPr>
        </a:p>
      </dgm:t>
    </dgm:pt>
    <dgm:pt modelId="{37ED40E9-E395-4FDD-BA22-D2DB175A2D75}" type="parTrans" cxnId="{E708309C-938F-42E9-80F6-BB16ECEA80D1}">
      <dgm:prSet/>
      <dgm:spPr/>
      <dgm:t>
        <a:bodyPr/>
        <a:lstStyle/>
        <a:p>
          <a:endParaRPr lang="en-US"/>
        </a:p>
      </dgm:t>
    </dgm:pt>
    <dgm:pt modelId="{1C6BE40F-4157-4F46-A79A-7BCBEEE8CA16}" type="sibTrans" cxnId="{E708309C-938F-42E9-80F6-BB16ECEA80D1}">
      <dgm:prSet/>
      <dgm:spPr/>
      <dgm:t>
        <a:bodyPr/>
        <a:lstStyle/>
        <a:p>
          <a:endParaRPr lang="en-US"/>
        </a:p>
      </dgm:t>
    </dgm:pt>
    <dgm:pt modelId="{9E45AB1D-414C-4FF5-8C1D-BD310CDCEB6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>
              <a:latin typeface="Book Antiqua"/>
            </a:rPr>
            <a:t>Who is the end user, and why does it matter?</a:t>
          </a:r>
          <a:endParaRPr lang="en-US" dirty="0">
            <a:latin typeface="Book Antiqua"/>
          </a:endParaRPr>
        </a:p>
      </dgm:t>
    </dgm:pt>
    <dgm:pt modelId="{A2F5BEE6-AFB9-4AF2-A2EE-165F5FFEB3C7}" type="parTrans" cxnId="{A237FC2C-541E-4FF8-9921-45A2D41720A2}">
      <dgm:prSet/>
      <dgm:spPr/>
      <dgm:t>
        <a:bodyPr/>
        <a:lstStyle/>
        <a:p>
          <a:endParaRPr lang="en-US"/>
        </a:p>
      </dgm:t>
    </dgm:pt>
    <dgm:pt modelId="{140AB1E6-1F96-47C6-8F53-C7543F91E7A2}" type="sibTrans" cxnId="{A237FC2C-541E-4FF8-9921-45A2D41720A2}">
      <dgm:prSet/>
      <dgm:spPr/>
      <dgm:t>
        <a:bodyPr/>
        <a:lstStyle/>
        <a:p>
          <a:endParaRPr lang="en-US"/>
        </a:p>
      </dgm:t>
    </dgm:pt>
    <dgm:pt modelId="{E3E5AE89-A427-4483-9664-52B54F4913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Book Antiqua"/>
            </a:rPr>
            <a:t>End Users</a:t>
          </a:r>
          <a:r>
            <a:rPr lang="en-US" b="0" i="0" dirty="0">
              <a:latin typeface="Book Antiqua"/>
            </a:rPr>
            <a:t>: Dealers (retailers, wholesalers, distributors) who purchase products like pipes, water storage, and tiles.</a:t>
          </a:r>
          <a:endParaRPr lang="en-US" dirty="0">
            <a:latin typeface="Book Antiqua"/>
          </a:endParaRPr>
        </a:p>
      </dgm:t>
    </dgm:pt>
    <dgm:pt modelId="{7EAE927F-0679-440D-A819-E2AE2FFE50FC}" type="parTrans" cxnId="{DBF5424D-EC11-4701-ABCF-3014A5AF257E}">
      <dgm:prSet/>
      <dgm:spPr/>
      <dgm:t>
        <a:bodyPr/>
        <a:lstStyle/>
        <a:p>
          <a:endParaRPr lang="en-US"/>
        </a:p>
      </dgm:t>
    </dgm:pt>
    <dgm:pt modelId="{EF9EFE5B-5D81-4B0A-B91A-4BFF52848293}" type="sibTrans" cxnId="{DBF5424D-EC11-4701-ABCF-3014A5AF257E}">
      <dgm:prSet/>
      <dgm:spPr/>
      <dgm:t>
        <a:bodyPr/>
        <a:lstStyle/>
        <a:p>
          <a:endParaRPr lang="en-US"/>
        </a:p>
      </dgm:t>
    </dgm:pt>
    <dgm:pt modelId="{BB79D41D-D26D-4505-B4E0-CC79848D65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latin typeface="Book Antiqua"/>
            </a:rPr>
            <a:t>Why It Matters</a:t>
          </a:r>
          <a:r>
            <a:rPr lang="en-US" b="0" i="0" dirty="0">
              <a:latin typeface="Book Antiqua"/>
            </a:rPr>
            <a:t>: Personalized recommendations increase sales, optimize inventory, and enhance dealer satisfaction by suggesting products based on purchase history and peer behavior, improving business efficiency and profitability.</a:t>
          </a:r>
          <a:endParaRPr lang="en-US" dirty="0">
            <a:latin typeface="Book Antiqua"/>
          </a:endParaRPr>
        </a:p>
      </dgm:t>
    </dgm:pt>
    <dgm:pt modelId="{7374AD97-1A85-4D04-A081-720C86F9B11F}" type="parTrans" cxnId="{E754BBBF-3F12-4DA5-9576-25CA79BB4189}">
      <dgm:prSet/>
      <dgm:spPr/>
      <dgm:t>
        <a:bodyPr/>
        <a:lstStyle/>
        <a:p>
          <a:endParaRPr lang="en-US"/>
        </a:p>
      </dgm:t>
    </dgm:pt>
    <dgm:pt modelId="{8B9F1025-6FD5-47E6-A445-F66D15B10715}" type="sibTrans" cxnId="{E754BBBF-3F12-4DA5-9576-25CA79BB4189}">
      <dgm:prSet/>
      <dgm:spPr/>
      <dgm:t>
        <a:bodyPr/>
        <a:lstStyle/>
        <a:p>
          <a:endParaRPr lang="en-US"/>
        </a:p>
      </dgm:t>
    </dgm:pt>
    <dgm:pt modelId="{4E8FBDBD-6A07-48B4-9FA8-10AB0B745BE9}" type="pres">
      <dgm:prSet presAssocID="{2EC1D06C-FE42-4197-B994-6553C14398B3}" presName="root" presStyleCnt="0">
        <dgm:presLayoutVars>
          <dgm:dir/>
          <dgm:resizeHandles val="exact"/>
        </dgm:presLayoutVars>
      </dgm:prSet>
      <dgm:spPr/>
    </dgm:pt>
    <dgm:pt modelId="{6BFA889C-2ABF-4358-8A7B-A346B3E457E0}" type="pres">
      <dgm:prSet presAssocID="{209E5AA2-A098-4D6F-9CA3-7EF5067303E5}" presName="compNode" presStyleCnt="0"/>
      <dgm:spPr/>
    </dgm:pt>
    <dgm:pt modelId="{165D0436-30D5-4133-B7B3-C690A3F0A6FF}" type="pres">
      <dgm:prSet presAssocID="{209E5AA2-A098-4D6F-9CA3-7EF5067303E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0BDA60B8-2690-4A6A-8406-94A20FAD9197}" type="pres">
      <dgm:prSet presAssocID="{209E5AA2-A098-4D6F-9CA3-7EF5067303E5}" presName="iconSpace" presStyleCnt="0"/>
      <dgm:spPr/>
    </dgm:pt>
    <dgm:pt modelId="{19AF9CE6-86C3-4580-8E2A-DEAB89AA0BD5}" type="pres">
      <dgm:prSet presAssocID="{209E5AA2-A098-4D6F-9CA3-7EF5067303E5}" presName="parTx" presStyleLbl="revTx" presStyleIdx="0" presStyleCnt="6">
        <dgm:presLayoutVars>
          <dgm:chMax val="0"/>
          <dgm:chPref val="0"/>
        </dgm:presLayoutVars>
      </dgm:prSet>
      <dgm:spPr/>
    </dgm:pt>
    <dgm:pt modelId="{1CFE3D31-678A-42DD-8DD4-D06E10391767}" type="pres">
      <dgm:prSet presAssocID="{209E5AA2-A098-4D6F-9CA3-7EF5067303E5}" presName="txSpace" presStyleCnt="0"/>
      <dgm:spPr/>
    </dgm:pt>
    <dgm:pt modelId="{3DE992B0-8C54-4AB9-8804-F1819A97FC4B}" type="pres">
      <dgm:prSet presAssocID="{209E5AA2-A098-4D6F-9CA3-7EF5067303E5}" presName="desTx" presStyleLbl="revTx" presStyleIdx="1" presStyleCnt="6">
        <dgm:presLayoutVars/>
      </dgm:prSet>
      <dgm:spPr/>
    </dgm:pt>
    <dgm:pt modelId="{3CA351FE-247F-4E05-AE80-B3C7C148B07A}" type="pres">
      <dgm:prSet presAssocID="{E213C71D-BD6C-4010-994D-20829EDFBFA7}" presName="sibTrans" presStyleCnt="0"/>
      <dgm:spPr/>
    </dgm:pt>
    <dgm:pt modelId="{71096AEC-554D-4D40-8E6B-3FA15B8089AF}" type="pres">
      <dgm:prSet presAssocID="{9B627D12-6BA3-4852-9E7D-07A3F737334B}" presName="compNode" presStyleCnt="0"/>
      <dgm:spPr/>
    </dgm:pt>
    <dgm:pt modelId="{9086B7F4-7BFF-4640-AA5E-ED36AFB4DD98}" type="pres">
      <dgm:prSet presAssocID="{9B627D12-6BA3-4852-9E7D-07A3F73733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k"/>
        </a:ext>
      </dgm:extLst>
    </dgm:pt>
    <dgm:pt modelId="{F3E7BC67-7E5F-47B9-A846-F0F6CCA692FF}" type="pres">
      <dgm:prSet presAssocID="{9B627D12-6BA3-4852-9E7D-07A3F737334B}" presName="iconSpace" presStyleCnt="0"/>
      <dgm:spPr/>
    </dgm:pt>
    <dgm:pt modelId="{9DB8FCE0-C1DA-4C58-A61A-5A7A878F095A}" type="pres">
      <dgm:prSet presAssocID="{9B627D12-6BA3-4852-9E7D-07A3F737334B}" presName="parTx" presStyleLbl="revTx" presStyleIdx="2" presStyleCnt="6">
        <dgm:presLayoutVars>
          <dgm:chMax val="0"/>
          <dgm:chPref val="0"/>
        </dgm:presLayoutVars>
      </dgm:prSet>
      <dgm:spPr/>
    </dgm:pt>
    <dgm:pt modelId="{86E2E14E-A954-4B55-A325-39E4AA8CAE61}" type="pres">
      <dgm:prSet presAssocID="{9B627D12-6BA3-4852-9E7D-07A3F737334B}" presName="txSpace" presStyleCnt="0"/>
      <dgm:spPr/>
    </dgm:pt>
    <dgm:pt modelId="{E88A1E0E-07AF-423A-9C5B-D0F05A403740}" type="pres">
      <dgm:prSet presAssocID="{9B627D12-6BA3-4852-9E7D-07A3F737334B}" presName="desTx" presStyleLbl="revTx" presStyleIdx="3" presStyleCnt="6">
        <dgm:presLayoutVars/>
      </dgm:prSet>
      <dgm:spPr/>
    </dgm:pt>
    <dgm:pt modelId="{DC6EAC00-E6FD-47D8-A761-18DD47408F2E}" type="pres">
      <dgm:prSet presAssocID="{D194598A-9C4E-40E8-AD5E-329514718E24}" presName="sibTrans" presStyleCnt="0"/>
      <dgm:spPr/>
    </dgm:pt>
    <dgm:pt modelId="{142D6E11-629D-440D-8D2C-545F44990F32}" type="pres">
      <dgm:prSet presAssocID="{9E45AB1D-414C-4FF5-8C1D-BD310CDCEB61}" presName="compNode" presStyleCnt="0"/>
      <dgm:spPr/>
    </dgm:pt>
    <dgm:pt modelId="{C0318D92-D667-43D0-A090-6A57FD6B2EA7}" type="pres">
      <dgm:prSet presAssocID="{9E45AB1D-414C-4FF5-8C1D-BD310CDCEB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E9C04F6B-DF00-40CE-92E7-26AE92A8DABC}" type="pres">
      <dgm:prSet presAssocID="{9E45AB1D-414C-4FF5-8C1D-BD310CDCEB61}" presName="iconSpace" presStyleCnt="0"/>
      <dgm:spPr/>
    </dgm:pt>
    <dgm:pt modelId="{9457FFCB-73FB-4307-8298-24E627006F83}" type="pres">
      <dgm:prSet presAssocID="{9E45AB1D-414C-4FF5-8C1D-BD310CDCEB61}" presName="parTx" presStyleLbl="revTx" presStyleIdx="4" presStyleCnt="6">
        <dgm:presLayoutVars>
          <dgm:chMax val="0"/>
          <dgm:chPref val="0"/>
        </dgm:presLayoutVars>
      </dgm:prSet>
      <dgm:spPr/>
    </dgm:pt>
    <dgm:pt modelId="{981DBAD4-9673-4E50-80EE-AF8B091CCEF9}" type="pres">
      <dgm:prSet presAssocID="{9E45AB1D-414C-4FF5-8C1D-BD310CDCEB61}" presName="txSpace" presStyleCnt="0"/>
      <dgm:spPr/>
    </dgm:pt>
    <dgm:pt modelId="{989FB2BB-0AB4-419E-8B3E-B063756C97BF}" type="pres">
      <dgm:prSet presAssocID="{9E45AB1D-414C-4FF5-8C1D-BD310CDCEB61}" presName="desTx" presStyleLbl="revTx" presStyleIdx="5" presStyleCnt="6">
        <dgm:presLayoutVars/>
      </dgm:prSet>
      <dgm:spPr/>
    </dgm:pt>
  </dgm:ptLst>
  <dgm:cxnLst>
    <dgm:cxn modelId="{7EA42F01-63D6-412C-822F-8601EC7C9980}" type="presOf" srcId="{2EC1D06C-FE42-4197-B994-6553C14398B3}" destId="{4E8FBDBD-6A07-48B4-9FA8-10AB0B745BE9}" srcOrd="0" destOrd="0" presId="urn:microsoft.com/office/officeart/2018/5/layout/CenteredIconLabelDescriptionList"/>
    <dgm:cxn modelId="{61CC2913-3339-4B8E-AC02-FE26F6CBE6B9}" type="presOf" srcId="{E3E5AE89-A427-4483-9664-52B54F4913A1}" destId="{989FB2BB-0AB4-419E-8B3E-B063756C97BF}" srcOrd="0" destOrd="0" presId="urn:microsoft.com/office/officeart/2018/5/layout/CenteredIconLabelDescriptionList"/>
    <dgm:cxn modelId="{A237FC2C-541E-4FF8-9921-45A2D41720A2}" srcId="{2EC1D06C-FE42-4197-B994-6553C14398B3}" destId="{9E45AB1D-414C-4FF5-8C1D-BD310CDCEB61}" srcOrd="2" destOrd="0" parTransId="{A2F5BEE6-AFB9-4AF2-A2EE-165F5FFEB3C7}" sibTransId="{140AB1E6-1F96-47C6-8F53-C7543F91E7A2}"/>
    <dgm:cxn modelId="{49803E30-9FF1-44AE-AFBD-497BABE8AE7D}" type="presOf" srcId="{7F182D4F-18B4-4C2F-ADD4-898010878C5A}" destId="{E88A1E0E-07AF-423A-9C5B-D0F05A403740}" srcOrd="0" destOrd="0" presId="urn:microsoft.com/office/officeart/2018/5/layout/CenteredIconLabelDescriptionList"/>
    <dgm:cxn modelId="{D2BA6245-5A8B-4675-A72E-0A6DAFBEB48C}" type="presOf" srcId="{209E5AA2-A098-4D6F-9CA3-7EF5067303E5}" destId="{19AF9CE6-86C3-4580-8E2A-DEAB89AA0BD5}" srcOrd="0" destOrd="0" presId="urn:microsoft.com/office/officeart/2018/5/layout/CenteredIconLabelDescriptionList"/>
    <dgm:cxn modelId="{0892F246-F761-4B42-B1A3-8BE8961E1D7A}" type="presOf" srcId="{9B627D12-6BA3-4852-9E7D-07A3F737334B}" destId="{9DB8FCE0-C1DA-4C58-A61A-5A7A878F095A}" srcOrd="0" destOrd="0" presId="urn:microsoft.com/office/officeart/2018/5/layout/CenteredIconLabelDescriptionList"/>
    <dgm:cxn modelId="{E433CF47-CA64-4AC0-B674-97AF1B073294}" type="presOf" srcId="{8FE1D558-3BC2-4530-997B-342E1E339EE9}" destId="{3DE992B0-8C54-4AB9-8804-F1819A97FC4B}" srcOrd="0" destOrd="0" presId="urn:microsoft.com/office/officeart/2018/5/layout/CenteredIconLabelDescriptionList"/>
    <dgm:cxn modelId="{DBF5424D-EC11-4701-ABCF-3014A5AF257E}" srcId="{9E45AB1D-414C-4FF5-8C1D-BD310CDCEB61}" destId="{E3E5AE89-A427-4483-9664-52B54F4913A1}" srcOrd="0" destOrd="0" parTransId="{7EAE927F-0679-440D-A819-E2AE2FFE50FC}" sibTransId="{EF9EFE5B-5D81-4B0A-B91A-4BFF52848293}"/>
    <dgm:cxn modelId="{0B243451-03A2-4AAC-B060-A87E9701417D}" type="presOf" srcId="{9E45AB1D-414C-4FF5-8C1D-BD310CDCEB61}" destId="{9457FFCB-73FB-4307-8298-24E627006F83}" srcOrd="0" destOrd="0" presId="urn:microsoft.com/office/officeart/2018/5/layout/CenteredIconLabelDescriptionList"/>
    <dgm:cxn modelId="{B64C8F71-BCED-4781-AD6A-CABD6C5C55EB}" srcId="{2EC1D06C-FE42-4197-B994-6553C14398B3}" destId="{9B627D12-6BA3-4852-9E7D-07A3F737334B}" srcOrd="1" destOrd="0" parTransId="{9F0884CE-3295-437B-9179-F0E4EA2D2C22}" sibTransId="{D194598A-9C4E-40E8-AD5E-329514718E24}"/>
    <dgm:cxn modelId="{AC11E18B-2C82-415D-84D3-E36F1F0446E2}" type="presOf" srcId="{BB79D41D-D26D-4505-B4E0-CC79848D650E}" destId="{989FB2BB-0AB4-419E-8B3E-B063756C97BF}" srcOrd="0" destOrd="1" presId="urn:microsoft.com/office/officeart/2018/5/layout/CenteredIconLabelDescriptionList"/>
    <dgm:cxn modelId="{E708309C-938F-42E9-80F6-BB16ECEA80D1}" srcId="{9B627D12-6BA3-4852-9E7D-07A3F737334B}" destId="{7F182D4F-18B4-4C2F-ADD4-898010878C5A}" srcOrd="0" destOrd="0" parTransId="{37ED40E9-E395-4FDD-BA22-D2DB175A2D75}" sibTransId="{1C6BE40F-4157-4F46-A79A-7BCBEEE8CA16}"/>
    <dgm:cxn modelId="{B9403FB0-8898-4E1E-9BAF-AF1B7AC12E39}" srcId="{209E5AA2-A098-4D6F-9CA3-7EF5067303E5}" destId="{8FE1D558-3BC2-4530-997B-342E1E339EE9}" srcOrd="0" destOrd="0" parTransId="{C4A9202F-2E2F-4E3A-9DE9-6C4E65C0EE09}" sibTransId="{43CA7FED-1401-49A9-A7EC-2188892F96FC}"/>
    <dgm:cxn modelId="{E754BBBF-3F12-4DA5-9576-25CA79BB4189}" srcId="{9E45AB1D-414C-4FF5-8C1D-BD310CDCEB61}" destId="{BB79D41D-D26D-4505-B4E0-CC79848D650E}" srcOrd="1" destOrd="0" parTransId="{7374AD97-1A85-4D04-A081-720C86F9B11F}" sibTransId="{8B9F1025-6FD5-47E6-A445-F66D15B10715}"/>
    <dgm:cxn modelId="{68637DF1-9404-4CDE-BC9A-DBBD9B713FC5}" srcId="{2EC1D06C-FE42-4197-B994-6553C14398B3}" destId="{209E5AA2-A098-4D6F-9CA3-7EF5067303E5}" srcOrd="0" destOrd="0" parTransId="{57791C75-114E-43D2-92AE-C051A9A2022A}" sibTransId="{E213C71D-BD6C-4010-994D-20829EDFBFA7}"/>
    <dgm:cxn modelId="{0F4AE02F-A766-40D0-A3B5-D2224CBBD086}" type="presParOf" srcId="{4E8FBDBD-6A07-48B4-9FA8-10AB0B745BE9}" destId="{6BFA889C-2ABF-4358-8A7B-A346B3E457E0}" srcOrd="0" destOrd="0" presId="urn:microsoft.com/office/officeart/2018/5/layout/CenteredIconLabelDescriptionList"/>
    <dgm:cxn modelId="{A1AD55E1-1081-4E8E-95AF-24578ECB4CAD}" type="presParOf" srcId="{6BFA889C-2ABF-4358-8A7B-A346B3E457E0}" destId="{165D0436-30D5-4133-B7B3-C690A3F0A6FF}" srcOrd="0" destOrd="0" presId="urn:microsoft.com/office/officeart/2018/5/layout/CenteredIconLabelDescriptionList"/>
    <dgm:cxn modelId="{664A4E90-7DC3-4A2F-B775-204FD449A814}" type="presParOf" srcId="{6BFA889C-2ABF-4358-8A7B-A346B3E457E0}" destId="{0BDA60B8-2690-4A6A-8406-94A20FAD9197}" srcOrd="1" destOrd="0" presId="urn:microsoft.com/office/officeart/2018/5/layout/CenteredIconLabelDescriptionList"/>
    <dgm:cxn modelId="{FC703830-2C87-4F1D-B4D9-2C61988553F3}" type="presParOf" srcId="{6BFA889C-2ABF-4358-8A7B-A346B3E457E0}" destId="{19AF9CE6-86C3-4580-8E2A-DEAB89AA0BD5}" srcOrd="2" destOrd="0" presId="urn:microsoft.com/office/officeart/2018/5/layout/CenteredIconLabelDescriptionList"/>
    <dgm:cxn modelId="{C8F1CD8C-EAC8-41F0-999F-D7EACEF9A42F}" type="presParOf" srcId="{6BFA889C-2ABF-4358-8A7B-A346B3E457E0}" destId="{1CFE3D31-678A-42DD-8DD4-D06E10391767}" srcOrd="3" destOrd="0" presId="urn:microsoft.com/office/officeart/2018/5/layout/CenteredIconLabelDescriptionList"/>
    <dgm:cxn modelId="{D7CC3D57-F8F9-4EC2-996F-8D854A264A7A}" type="presParOf" srcId="{6BFA889C-2ABF-4358-8A7B-A346B3E457E0}" destId="{3DE992B0-8C54-4AB9-8804-F1819A97FC4B}" srcOrd="4" destOrd="0" presId="urn:microsoft.com/office/officeart/2018/5/layout/CenteredIconLabelDescriptionList"/>
    <dgm:cxn modelId="{77D4843F-79EF-4BD8-934C-559F79E74848}" type="presParOf" srcId="{4E8FBDBD-6A07-48B4-9FA8-10AB0B745BE9}" destId="{3CA351FE-247F-4E05-AE80-B3C7C148B07A}" srcOrd="1" destOrd="0" presId="urn:microsoft.com/office/officeart/2018/5/layout/CenteredIconLabelDescriptionList"/>
    <dgm:cxn modelId="{0A8C60E6-5189-4805-9BB5-11195F16B571}" type="presParOf" srcId="{4E8FBDBD-6A07-48B4-9FA8-10AB0B745BE9}" destId="{71096AEC-554D-4D40-8E6B-3FA15B8089AF}" srcOrd="2" destOrd="0" presId="urn:microsoft.com/office/officeart/2018/5/layout/CenteredIconLabelDescriptionList"/>
    <dgm:cxn modelId="{620992B9-0D81-48D9-99E7-4CC1F56F9C88}" type="presParOf" srcId="{71096AEC-554D-4D40-8E6B-3FA15B8089AF}" destId="{9086B7F4-7BFF-4640-AA5E-ED36AFB4DD98}" srcOrd="0" destOrd="0" presId="urn:microsoft.com/office/officeart/2018/5/layout/CenteredIconLabelDescriptionList"/>
    <dgm:cxn modelId="{F904F670-BF70-41B6-B619-EA27A0D0BC4F}" type="presParOf" srcId="{71096AEC-554D-4D40-8E6B-3FA15B8089AF}" destId="{F3E7BC67-7E5F-47B9-A846-F0F6CCA692FF}" srcOrd="1" destOrd="0" presId="urn:microsoft.com/office/officeart/2018/5/layout/CenteredIconLabelDescriptionList"/>
    <dgm:cxn modelId="{7763FB15-0AC8-4231-92CA-C1755B6CA8DB}" type="presParOf" srcId="{71096AEC-554D-4D40-8E6B-3FA15B8089AF}" destId="{9DB8FCE0-C1DA-4C58-A61A-5A7A878F095A}" srcOrd="2" destOrd="0" presId="urn:microsoft.com/office/officeart/2018/5/layout/CenteredIconLabelDescriptionList"/>
    <dgm:cxn modelId="{B8F5E898-DAD8-4E1A-86E4-93AA225AF40D}" type="presParOf" srcId="{71096AEC-554D-4D40-8E6B-3FA15B8089AF}" destId="{86E2E14E-A954-4B55-A325-39E4AA8CAE61}" srcOrd="3" destOrd="0" presId="urn:microsoft.com/office/officeart/2018/5/layout/CenteredIconLabelDescriptionList"/>
    <dgm:cxn modelId="{B3E5ECA4-AEF4-441B-972A-B622DFB493EF}" type="presParOf" srcId="{71096AEC-554D-4D40-8E6B-3FA15B8089AF}" destId="{E88A1E0E-07AF-423A-9C5B-D0F05A403740}" srcOrd="4" destOrd="0" presId="urn:microsoft.com/office/officeart/2018/5/layout/CenteredIconLabelDescriptionList"/>
    <dgm:cxn modelId="{A0057383-4685-40D6-A212-ECBD5B1C579C}" type="presParOf" srcId="{4E8FBDBD-6A07-48B4-9FA8-10AB0B745BE9}" destId="{DC6EAC00-E6FD-47D8-A761-18DD47408F2E}" srcOrd="3" destOrd="0" presId="urn:microsoft.com/office/officeart/2018/5/layout/CenteredIconLabelDescriptionList"/>
    <dgm:cxn modelId="{F5B7E5D7-B594-4213-9A24-1B4F11B86B23}" type="presParOf" srcId="{4E8FBDBD-6A07-48B4-9FA8-10AB0B745BE9}" destId="{142D6E11-629D-440D-8D2C-545F44990F32}" srcOrd="4" destOrd="0" presId="urn:microsoft.com/office/officeart/2018/5/layout/CenteredIconLabelDescriptionList"/>
    <dgm:cxn modelId="{7190FE94-7FF7-45AC-B9A2-080AA931D3FE}" type="presParOf" srcId="{142D6E11-629D-440D-8D2C-545F44990F32}" destId="{C0318D92-D667-43D0-A090-6A57FD6B2EA7}" srcOrd="0" destOrd="0" presId="urn:microsoft.com/office/officeart/2018/5/layout/CenteredIconLabelDescriptionList"/>
    <dgm:cxn modelId="{6EA827C2-BCF5-430D-A155-5D3A87841033}" type="presParOf" srcId="{142D6E11-629D-440D-8D2C-545F44990F32}" destId="{E9C04F6B-DF00-40CE-92E7-26AE92A8DABC}" srcOrd="1" destOrd="0" presId="urn:microsoft.com/office/officeart/2018/5/layout/CenteredIconLabelDescriptionList"/>
    <dgm:cxn modelId="{EC056B10-89AA-4223-AF18-C7156F109D43}" type="presParOf" srcId="{142D6E11-629D-440D-8D2C-545F44990F32}" destId="{9457FFCB-73FB-4307-8298-24E627006F83}" srcOrd="2" destOrd="0" presId="urn:microsoft.com/office/officeart/2018/5/layout/CenteredIconLabelDescriptionList"/>
    <dgm:cxn modelId="{6E0D6B49-40A0-4A46-B33C-B2D812FEBA16}" type="presParOf" srcId="{142D6E11-629D-440D-8D2C-545F44990F32}" destId="{981DBAD4-9673-4E50-80EE-AF8B091CCEF9}" srcOrd="3" destOrd="0" presId="urn:microsoft.com/office/officeart/2018/5/layout/CenteredIconLabelDescriptionList"/>
    <dgm:cxn modelId="{D5E66AAF-47D8-4BED-94A3-55D5CE718523}" type="presParOf" srcId="{142D6E11-629D-440D-8D2C-545F44990F32}" destId="{989FB2BB-0AB4-419E-8B3E-B063756C97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0D38B-3D29-4DBA-9BFB-6D6DEE4B9EF0}" type="doc">
      <dgm:prSet loTypeId="urn:microsoft.com/office/officeart/2005/8/layout/h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3DC2F01-6967-45CC-A62B-648A3CAFDFA4}">
      <dgm:prSet/>
      <dgm:spPr/>
      <dgm:t>
        <a:bodyPr/>
        <a:lstStyle/>
        <a:p>
          <a:r>
            <a:rPr lang="en-US" b="1" i="0" dirty="0">
              <a:latin typeface="Book Antiqua"/>
            </a:rPr>
            <a:t>How does your solution align with the assigned theme?</a:t>
          </a:r>
          <a:endParaRPr lang="en-US" i="0" dirty="0">
            <a:latin typeface="Book Antiqua"/>
          </a:endParaRPr>
        </a:p>
      </dgm:t>
    </dgm:pt>
    <dgm:pt modelId="{2323AF66-5FEF-427F-B89D-C0772FEC264A}" type="parTrans" cxnId="{5FA9ECE0-DA2B-4515-8C9C-5E86B812B422}">
      <dgm:prSet/>
      <dgm:spPr/>
      <dgm:t>
        <a:bodyPr/>
        <a:lstStyle/>
        <a:p>
          <a:endParaRPr lang="en-US"/>
        </a:p>
      </dgm:t>
    </dgm:pt>
    <dgm:pt modelId="{20FE01A0-31D6-444F-8300-5315739AC2D0}" type="sibTrans" cxnId="{5FA9ECE0-DA2B-4515-8C9C-5E86B812B422}">
      <dgm:prSet/>
      <dgm:spPr/>
      <dgm:t>
        <a:bodyPr/>
        <a:lstStyle/>
        <a:p>
          <a:endParaRPr lang="en-US"/>
        </a:p>
      </dgm:t>
    </dgm:pt>
    <dgm:pt modelId="{AAA57B77-EB7B-4D31-874A-9409B4372A40}">
      <dgm:prSet/>
      <dgm:spPr/>
      <dgm:t>
        <a:bodyPr/>
        <a:lstStyle/>
        <a:p>
          <a:r>
            <a:rPr lang="en-US" b="0" i="0" dirty="0">
              <a:latin typeface="Book Antiqua"/>
            </a:rPr>
            <a:t>The solution delivers a scalable, data-driven recommendation system using Snowflake’s cloud platform and </a:t>
          </a:r>
          <a:r>
            <a:rPr lang="en-US" b="0" i="0" dirty="0" err="1">
              <a:latin typeface="Book Antiqua"/>
            </a:rPr>
            <a:t>Streamlit</a:t>
          </a:r>
          <a:r>
            <a:rPr lang="en-US" b="0" i="0" dirty="0">
              <a:latin typeface="Book Antiqua"/>
            </a:rPr>
            <a:t> interactive dashboards, aligning with the theme of leveraging modern data tools for business insights.</a:t>
          </a:r>
          <a:endParaRPr lang="en-US" i="0" dirty="0">
            <a:latin typeface="Book Antiqua"/>
          </a:endParaRPr>
        </a:p>
      </dgm:t>
    </dgm:pt>
    <dgm:pt modelId="{E0B73B47-F6A0-49A7-B27B-9A780F10542E}" type="parTrans" cxnId="{3555579A-775D-44BE-8C41-C96DA5523955}">
      <dgm:prSet/>
      <dgm:spPr/>
      <dgm:t>
        <a:bodyPr/>
        <a:lstStyle/>
        <a:p>
          <a:endParaRPr lang="en-US"/>
        </a:p>
      </dgm:t>
    </dgm:pt>
    <dgm:pt modelId="{98F6F9B8-FEDF-4DE8-9D0E-C89C7596DBC3}" type="sibTrans" cxnId="{3555579A-775D-44BE-8C41-C96DA5523955}">
      <dgm:prSet/>
      <dgm:spPr/>
      <dgm:t>
        <a:bodyPr/>
        <a:lstStyle/>
        <a:p>
          <a:endParaRPr lang="en-US"/>
        </a:p>
      </dgm:t>
    </dgm:pt>
    <dgm:pt modelId="{9F341BA9-407A-4F48-89D4-6E2ECB3DDAF8}">
      <dgm:prSet/>
      <dgm:spPr/>
      <dgm:t>
        <a:bodyPr/>
        <a:lstStyle/>
        <a:p>
          <a:r>
            <a:rPr lang="en-US" b="1" i="0" dirty="0">
              <a:latin typeface="Book Antiqua"/>
            </a:rPr>
            <a:t>What does your solution do?</a:t>
          </a:r>
          <a:endParaRPr lang="en-US" i="0" dirty="0">
            <a:latin typeface="Book Antiqua"/>
          </a:endParaRPr>
        </a:p>
      </dgm:t>
    </dgm:pt>
    <dgm:pt modelId="{77E8C84E-F09E-4D75-89E4-227AA7148A71}" type="parTrans" cxnId="{5AF98A9B-F1AA-409D-B667-A9B0FFF05026}">
      <dgm:prSet/>
      <dgm:spPr/>
      <dgm:t>
        <a:bodyPr/>
        <a:lstStyle/>
        <a:p>
          <a:endParaRPr lang="en-US"/>
        </a:p>
      </dgm:t>
    </dgm:pt>
    <dgm:pt modelId="{CE356E5C-0DA1-41B5-8EEF-1503D4115008}" type="sibTrans" cxnId="{5AF98A9B-F1AA-409D-B667-A9B0FFF05026}">
      <dgm:prSet/>
      <dgm:spPr/>
      <dgm:t>
        <a:bodyPr/>
        <a:lstStyle/>
        <a:p>
          <a:endParaRPr lang="en-US"/>
        </a:p>
      </dgm:t>
    </dgm:pt>
    <dgm:pt modelId="{DFCF72B9-76FA-4579-9CD3-CF94BCB90C4D}">
      <dgm:prSet/>
      <dgm:spPr/>
      <dgm:t>
        <a:bodyPr/>
        <a:lstStyle/>
        <a:p>
          <a:r>
            <a:rPr lang="en-US" b="0" i="0" dirty="0">
              <a:latin typeface="Book Antiqua"/>
            </a:rPr>
            <a:t>Generates synthetic dealer and product data in Snowflake.</a:t>
          </a:r>
          <a:endParaRPr lang="en-US" i="0" dirty="0">
            <a:latin typeface="Book Antiqua"/>
          </a:endParaRPr>
        </a:p>
      </dgm:t>
    </dgm:pt>
    <dgm:pt modelId="{8B3829A7-ED2B-4493-8792-42EFBA20F13C}" type="parTrans" cxnId="{630922D2-AAFA-45D9-AB00-D8BB67B8D3B9}">
      <dgm:prSet/>
      <dgm:spPr/>
      <dgm:t>
        <a:bodyPr/>
        <a:lstStyle/>
        <a:p>
          <a:endParaRPr lang="en-US"/>
        </a:p>
      </dgm:t>
    </dgm:pt>
    <dgm:pt modelId="{8D25E7D8-0787-426F-9516-AF2F13C7A7A7}" type="sibTrans" cxnId="{630922D2-AAFA-45D9-AB00-D8BB67B8D3B9}">
      <dgm:prSet/>
      <dgm:spPr/>
      <dgm:t>
        <a:bodyPr/>
        <a:lstStyle/>
        <a:p>
          <a:endParaRPr lang="en-US"/>
        </a:p>
      </dgm:t>
    </dgm:pt>
    <dgm:pt modelId="{F2879146-2644-4848-9CDC-D7BA88571BFA}">
      <dgm:prSet/>
      <dgm:spPr/>
      <dgm:t>
        <a:bodyPr/>
        <a:lstStyle/>
        <a:p>
          <a:r>
            <a:rPr lang="en-US" b="0" i="0" dirty="0">
              <a:latin typeface="Book Antiqua"/>
            </a:rPr>
            <a:t>Preprocesses data to create a recommendation input dataset.</a:t>
          </a:r>
          <a:endParaRPr lang="en-US" i="0" dirty="0">
            <a:latin typeface="Book Antiqua"/>
          </a:endParaRPr>
        </a:p>
      </dgm:t>
    </dgm:pt>
    <dgm:pt modelId="{CA9E502C-B720-4339-BC57-B2B4A20EF5EE}" type="parTrans" cxnId="{2B913714-29CC-4845-9985-DBE386515305}">
      <dgm:prSet/>
      <dgm:spPr/>
      <dgm:t>
        <a:bodyPr/>
        <a:lstStyle/>
        <a:p>
          <a:endParaRPr lang="en-US"/>
        </a:p>
      </dgm:t>
    </dgm:pt>
    <dgm:pt modelId="{82FB8B0E-013A-4C00-ABFB-F466DBCACCD1}" type="sibTrans" cxnId="{2B913714-29CC-4845-9985-DBE386515305}">
      <dgm:prSet/>
      <dgm:spPr/>
      <dgm:t>
        <a:bodyPr/>
        <a:lstStyle/>
        <a:p>
          <a:endParaRPr lang="en-US"/>
        </a:p>
      </dgm:t>
    </dgm:pt>
    <dgm:pt modelId="{B3CF14DB-C10D-4402-8BF7-C5A344F8418D}">
      <dgm:prSet/>
      <dgm:spPr/>
      <dgm:t>
        <a:bodyPr/>
        <a:lstStyle/>
        <a:p>
          <a:r>
            <a:rPr lang="en-US" b="0" i="0" dirty="0">
              <a:latin typeface="Book Antiqua"/>
            </a:rPr>
            <a:t>Uses collaborative filtering (user-user and item-item) to recommend products to dealers.</a:t>
          </a:r>
          <a:endParaRPr lang="en-US" i="0" dirty="0">
            <a:latin typeface="Book Antiqua"/>
          </a:endParaRPr>
        </a:p>
      </dgm:t>
    </dgm:pt>
    <dgm:pt modelId="{8D2E6E3D-4EF8-457D-8B37-FB9C34BA63AA}" type="parTrans" cxnId="{C3174EE2-6B7E-4815-9182-B737CC920B06}">
      <dgm:prSet/>
      <dgm:spPr/>
      <dgm:t>
        <a:bodyPr/>
        <a:lstStyle/>
        <a:p>
          <a:endParaRPr lang="en-US"/>
        </a:p>
      </dgm:t>
    </dgm:pt>
    <dgm:pt modelId="{8BD75542-A7F0-4991-966A-6D5C6750424B}" type="sibTrans" cxnId="{C3174EE2-6B7E-4815-9182-B737CC920B06}">
      <dgm:prSet/>
      <dgm:spPr/>
      <dgm:t>
        <a:bodyPr/>
        <a:lstStyle/>
        <a:p>
          <a:endParaRPr lang="en-US"/>
        </a:p>
      </dgm:t>
    </dgm:pt>
    <dgm:pt modelId="{11D39BA3-9DA8-45FF-8E26-6958555ACE9E}">
      <dgm:prSet/>
      <dgm:spPr/>
      <dgm:t>
        <a:bodyPr/>
        <a:lstStyle/>
        <a:p>
          <a:r>
            <a:rPr lang="en-US" b="0" i="0" dirty="0">
              <a:latin typeface="Book Antiqua"/>
            </a:rPr>
            <a:t>Visualizes recommendations via a </a:t>
          </a:r>
          <a:r>
            <a:rPr lang="en-US" b="0" i="0" dirty="0" err="1">
              <a:latin typeface="Book Antiqua"/>
            </a:rPr>
            <a:t>Streamlit</a:t>
          </a:r>
          <a:r>
            <a:rPr lang="en-US" b="0" i="0" dirty="0">
              <a:latin typeface="Book Antiqua"/>
            </a:rPr>
            <a:t> dashboard with filters for region, dealer, and top-N products.</a:t>
          </a:r>
          <a:endParaRPr lang="en-US" i="0" dirty="0">
            <a:latin typeface="Book Antiqua"/>
          </a:endParaRPr>
        </a:p>
      </dgm:t>
    </dgm:pt>
    <dgm:pt modelId="{7FEFF307-886B-4F7C-A3DA-AF0214EFAB3C}" type="parTrans" cxnId="{CB88D900-F20C-4A90-BE1F-58E031849DDF}">
      <dgm:prSet/>
      <dgm:spPr/>
      <dgm:t>
        <a:bodyPr/>
        <a:lstStyle/>
        <a:p>
          <a:endParaRPr lang="en-US"/>
        </a:p>
      </dgm:t>
    </dgm:pt>
    <dgm:pt modelId="{F88A8596-B71F-481D-9277-279F4602DB83}" type="sibTrans" cxnId="{CB88D900-F20C-4A90-BE1F-58E031849DDF}">
      <dgm:prSet/>
      <dgm:spPr/>
      <dgm:t>
        <a:bodyPr/>
        <a:lstStyle/>
        <a:p>
          <a:endParaRPr lang="en-US"/>
        </a:p>
      </dgm:t>
    </dgm:pt>
    <dgm:pt modelId="{33196061-8C1B-439F-9BBB-2EBDED26AEFC}">
      <dgm:prSet/>
      <dgm:spPr/>
      <dgm:t>
        <a:bodyPr/>
        <a:lstStyle/>
        <a:p>
          <a:r>
            <a:rPr lang="en-US" b="1" i="0" dirty="0">
              <a:latin typeface="Book Antiqua"/>
            </a:rPr>
            <a:t>What’s unique or innovative about your approach?</a:t>
          </a:r>
          <a:endParaRPr lang="en-US" i="0" dirty="0">
            <a:latin typeface="Book Antiqua"/>
          </a:endParaRPr>
        </a:p>
      </dgm:t>
    </dgm:pt>
    <dgm:pt modelId="{875221E9-D9AE-422D-9FD6-616A3B05628F}" type="parTrans" cxnId="{599267A9-208B-4D0E-B264-BD14B1B5FEC3}">
      <dgm:prSet/>
      <dgm:spPr/>
      <dgm:t>
        <a:bodyPr/>
        <a:lstStyle/>
        <a:p>
          <a:endParaRPr lang="en-US"/>
        </a:p>
      </dgm:t>
    </dgm:pt>
    <dgm:pt modelId="{A676147D-8C5F-43DE-9F5C-3F68EED197EB}" type="sibTrans" cxnId="{599267A9-208B-4D0E-B264-BD14B1B5FEC3}">
      <dgm:prSet/>
      <dgm:spPr/>
      <dgm:t>
        <a:bodyPr/>
        <a:lstStyle/>
        <a:p>
          <a:endParaRPr lang="en-US"/>
        </a:p>
      </dgm:t>
    </dgm:pt>
    <dgm:pt modelId="{209FB2E7-6962-4AEB-9BC5-30C422527D27}">
      <dgm:prSet/>
      <dgm:spPr/>
      <dgm:t>
        <a:bodyPr/>
        <a:lstStyle/>
        <a:p>
          <a:r>
            <a:rPr lang="en-US" b="0" i="0" dirty="0">
              <a:latin typeface="Book Antiqua"/>
            </a:rPr>
            <a:t>Combines user-user and item-item collaborative filtering in Snowflake for robust recommendations.</a:t>
          </a:r>
          <a:endParaRPr lang="en-US" i="0" dirty="0">
            <a:latin typeface="Book Antiqua"/>
          </a:endParaRPr>
        </a:p>
      </dgm:t>
    </dgm:pt>
    <dgm:pt modelId="{344BE5F1-F73D-43E9-AF22-BCAE6992528E}" type="parTrans" cxnId="{BBF80FBC-7928-48B3-959B-36AF086DD3ED}">
      <dgm:prSet/>
      <dgm:spPr/>
      <dgm:t>
        <a:bodyPr/>
        <a:lstStyle/>
        <a:p>
          <a:endParaRPr lang="en-US"/>
        </a:p>
      </dgm:t>
    </dgm:pt>
    <dgm:pt modelId="{10B02D95-EEAD-4EC4-87DF-62400603EFD0}" type="sibTrans" cxnId="{BBF80FBC-7928-48B3-959B-36AF086DD3ED}">
      <dgm:prSet/>
      <dgm:spPr/>
      <dgm:t>
        <a:bodyPr/>
        <a:lstStyle/>
        <a:p>
          <a:endParaRPr lang="en-US"/>
        </a:p>
      </dgm:t>
    </dgm:pt>
    <dgm:pt modelId="{222A9B0E-1D1C-417A-B6BE-30EDB16CE9A3}">
      <dgm:prSet/>
      <dgm:spPr/>
      <dgm:t>
        <a:bodyPr/>
        <a:lstStyle/>
        <a:p>
          <a:r>
            <a:rPr lang="en-US" b="0" i="0" dirty="0">
              <a:latin typeface="Book Antiqua"/>
            </a:rPr>
            <a:t>Leverages Snowflake’s Snowpark for scalable data processing and </a:t>
          </a:r>
          <a:r>
            <a:rPr lang="en-US" b="0" i="0" dirty="0" err="1">
              <a:latin typeface="Book Antiqua"/>
            </a:rPr>
            <a:t>Streamlit</a:t>
          </a:r>
          <a:r>
            <a:rPr lang="en-US" b="0" i="0" dirty="0">
              <a:latin typeface="Book Antiqua"/>
            </a:rPr>
            <a:t> for real-time, interactive visualization.</a:t>
          </a:r>
          <a:endParaRPr lang="en-US" i="0" dirty="0">
            <a:latin typeface="Book Antiqua"/>
          </a:endParaRPr>
        </a:p>
      </dgm:t>
    </dgm:pt>
    <dgm:pt modelId="{685E0B33-A996-4374-829A-58B088F849F8}" type="parTrans" cxnId="{B88976C5-A1FC-4544-9318-C209BD110E04}">
      <dgm:prSet/>
      <dgm:spPr/>
      <dgm:t>
        <a:bodyPr/>
        <a:lstStyle/>
        <a:p>
          <a:endParaRPr lang="en-US"/>
        </a:p>
      </dgm:t>
    </dgm:pt>
    <dgm:pt modelId="{99516DFE-D205-4F9D-9C47-937BBAA5F277}" type="sibTrans" cxnId="{B88976C5-A1FC-4544-9318-C209BD110E04}">
      <dgm:prSet/>
      <dgm:spPr/>
      <dgm:t>
        <a:bodyPr/>
        <a:lstStyle/>
        <a:p>
          <a:endParaRPr lang="en-US"/>
        </a:p>
      </dgm:t>
    </dgm:pt>
    <dgm:pt modelId="{5FA26632-CAC8-4284-A8EF-E1F26CE09BFE}">
      <dgm:prSet/>
      <dgm:spPr/>
      <dgm:t>
        <a:bodyPr/>
        <a:lstStyle/>
        <a:p>
          <a:r>
            <a:rPr lang="en-US" b="0" i="0" dirty="0">
              <a:latin typeface="Book Antiqua"/>
            </a:rPr>
            <a:t>Incorporates peer influence (other dealer’s purchases) to enhance recommendation relevance.</a:t>
          </a:r>
          <a:endParaRPr lang="en-US" i="0" dirty="0">
            <a:latin typeface="Book Antiqua"/>
          </a:endParaRPr>
        </a:p>
      </dgm:t>
    </dgm:pt>
    <dgm:pt modelId="{3B1CCFFD-2F48-463C-B646-34984D777664}" type="parTrans" cxnId="{406A22C5-6FE7-42E3-A1E4-3083E5822E3B}">
      <dgm:prSet/>
      <dgm:spPr/>
      <dgm:t>
        <a:bodyPr/>
        <a:lstStyle/>
        <a:p>
          <a:endParaRPr lang="en-US"/>
        </a:p>
      </dgm:t>
    </dgm:pt>
    <dgm:pt modelId="{26791923-9D3D-492B-8492-627F304603D4}" type="sibTrans" cxnId="{406A22C5-6FE7-42E3-A1E4-3083E5822E3B}">
      <dgm:prSet/>
      <dgm:spPr/>
      <dgm:t>
        <a:bodyPr/>
        <a:lstStyle/>
        <a:p>
          <a:endParaRPr lang="en-US"/>
        </a:p>
      </dgm:t>
    </dgm:pt>
    <dgm:pt modelId="{71A390F9-4D03-43A5-B819-1C2E46850AF9}" type="pres">
      <dgm:prSet presAssocID="{F7A0D38B-3D29-4DBA-9BFB-6D6DEE4B9EF0}" presName="Name0" presStyleCnt="0">
        <dgm:presLayoutVars>
          <dgm:dir/>
          <dgm:animLvl val="lvl"/>
          <dgm:resizeHandles val="exact"/>
        </dgm:presLayoutVars>
      </dgm:prSet>
      <dgm:spPr/>
    </dgm:pt>
    <dgm:pt modelId="{7FFD0B03-BCA7-4C94-AA4B-A2835572EDD3}" type="pres">
      <dgm:prSet presAssocID="{73DC2F01-6967-45CC-A62B-648A3CAFDFA4}" presName="composite" presStyleCnt="0"/>
      <dgm:spPr/>
    </dgm:pt>
    <dgm:pt modelId="{70128E1F-4DF3-41A8-AD43-15DA84B66875}" type="pres">
      <dgm:prSet presAssocID="{73DC2F01-6967-45CC-A62B-648A3CAFDFA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9F313EF-8CA8-48F7-8B85-1A43A94860AF}" type="pres">
      <dgm:prSet presAssocID="{73DC2F01-6967-45CC-A62B-648A3CAFDFA4}" presName="desTx" presStyleLbl="alignAccFollowNode1" presStyleIdx="0" presStyleCnt="3">
        <dgm:presLayoutVars>
          <dgm:bulletEnabled val="1"/>
        </dgm:presLayoutVars>
      </dgm:prSet>
      <dgm:spPr/>
    </dgm:pt>
    <dgm:pt modelId="{D9970A99-D43E-4596-9009-4CD9D60D7B89}" type="pres">
      <dgm:prSet presAssocID="{20FE01A0-31D6-444F-8300-5315739AC2D0}" presName="space" presStyleCnt="0"/>
      <dgm:spPr/>
    </dgm:pt>
    <dgm:pt modelId="{D08ADEBC-1274-4662-B44C-6628B45C2C78}" type="pres">
      <dgm:prSet presAssocID="{9F341BA9-407A-4F48-89D4-6E2ECB3DDAF8}" presName="composite" presStyleCnt="0"/>
      <dgm:spPr/>
    </dgm:pt>
    <dgm:pt modelId="{8563E25A-4F64-4C63-A441-E9198429381A}" type="pres">
      <dgm:prSet presAssocID="{9F341BA9-407A-4F48-89D4-6E2ECB3DDA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203D45-CF10-4D90-AC09-C173C1345EE8}" type="pres">
      <dgm:prSet presAssocID="{9F341BA9-407A-4F48-89D4-6E2ECB3DDAF8}" presName="desTx" presStyleLbl="alignAccFollowNode1" presStyleIdx="1" presStyleCnt="3">
        <dgm:presLayoutVars>
          <dgm:bulletEnabled val="1"/>
        </dgm:presLayoutVars>
      </dgm:prSet>
      <dgm:spPr/>
    </dgm:pt>
    <dgm:pt modelId="{EC9BCC79-6056-4DFF-9A24-7D5BCEDDF3CE}" type="pres">
      <dgm:prSet presAssocID="{CE356E5C-0DA1-41B5-8EEF-1503D4115008}" presName="space" presStyleCnt="0"/>
      <dgm:spPr/>
    </dgm:pt>
    <dgm:pt modelId="{F15788C9-81E0-4B09-9180-23702198F7B4}" type="pres">
      <dgm:prSet presAssocID="{33196061-8C1B-439F-9BBB-2EBDED26AEFC}" presName="composite" presStyleCnt="0"/>
      <dgm:spPr/>
    </dgm:pt>
    <dgm:pt modelId="{26C7A278-847F-4D2B-9794-D16EEFAEE5C1}" type="pres">
      <dgm:prSet presAssocID="{33196061-8C1B-439F-9BBB-2EBDED26AEF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F5392A2-6F00-4C51-AF31-B14AC5C5BB37}" type="pres">
      <dgm:prSet presAssocID="{33196061-8C1B-439F-9BBB-2EBDED26AEF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B88D900-F20C-4A90-BE1F-58E031849DDF}" srcId="{9F341BA9-407A-4F48-89D4-6E2ECB3DDAF8}" destId="{11D39BA3-9DA8-45FF-8E26-6958555ACE9E}" srcOrd="3" destOrd="0" parTransId="{7FEFF307-886B-4F7C-A3DA-AF0214EFAB3C}" sibTransId="{F88A8596-B71F-481D-9277-279F4602DB83}"/>
    <dgm:cxn modelId="{2B913714-29CC-4845-9985-DBE386515305}" srcId="{9F341BA9-407A-4F48-89D4-6E2ECB3DDAF8}" destId="{F2879146-2644-4848-9CDC-D7BA88571BFA}" srcOrd="1" destOrd="0" parTransId="{CA9E502C-B720-4339-BC57-B2B4A20EF5EE}" sibTransId="{82FB8B0E-013A-4C00-ABFB-F466DBCACCD1}"/>
    <dgm:cxn modelId="{C9AA8A5B-EDA8-4746-A444-E799551CA1B5}" type="presOf" srcId="{B3CF14DB-C10D-4402-8BF7-C5A344F8418D}" destId="{BD203D45-CF10-4D90-AC09-C173C1345EE8}" srcOrd="0" destOrd="2" presId="urn:microsoft.com/office/officeart/2005/8/layout/hList1"/>
    <dgm:cxn modelId="{E936895E-2F46-47F5-A99F-E3BAD7061D77}" type="presOf" srcId="{DFCF72B9-76FA-4579-9CD3-CF94BCB90C4D}" destId="{BD203D45-CF10-4D90-AC09-C173C1345EE8}" srcOrd="0" destOrd="0" presId="urn:microsoft.com/office/officeart/2005/8/layout/hList1"/>
    <dgm:cxn modelId="{1FB2B164-383B-4217-B617-3B6E8B87E2AA}" type="presOf" srcId="{209FB2E7-6962-4AEB-9BC5-30C422527D27}" destId="{9F5392A2-6F00-4C51-AF31-B14AC5C5BB37}" srcOrd="0" destOrd="0" presId="urn:microsoft.com/office/officeart/2005/8/layout/hList1"/>
    <dgm:cxn modelId="{B1401984-3D46-409D-8A8E-F3E63AE95062}" type="presOf" srcId="{11D39BA3-9DA8-45FF-8E26-6958555ACE9E}" destId="{BD203D45-CF10-4D90-AC09-C173C1345EE8}" srcOrd="0" destOrd="3" presId="urn:microsoft.com/office/officeart/2005/8/layout/hList1"/>
    <dgm:cxn modelId="{F7489790-650B-4201-8EBE-00E9FF17236D}" type="presOf" srcId="{33196061-8C1B-439F-9BBB-2EBDED26AEFC}" destId="{26C7A278-847F-4D2B-9794-D16EEFAEE5C1}" srcOrd="0" destOrd="0" presId="urn:microsoft.com/office/officeart/2005/8/layout/hList1"/>
    <dgm:cxn modelId="{3555579A-775D-44BE-8C41-C96DA5523955}" srcId="{73DC2F01-6967-45CC-A62B-648A3CAFDFA4}" destId="{AAA57B77-EB7B-4D31-874A-9409B4372A40}" srcOrd="0" destOrd="0" parTransId="{E0B73B47-F6A0-49A7-B27B-9A780F10542E}" sibTransId="{98F6F9B8-FEDF-4DE8-9D0E-C89C7596DBC3}"/>
    <dgm:cxn modelId="{5AF98A9B-F1AA-409D-B667-A9B0FFF05026}" srcId="{F7A0D38B-3D29-4DBA-9BFB-6D6DEE4B9EF0}" destId="{9F341BA9-407A-4F48-89D4-6E2ECB3DDAF8}" srcOrd="1" destOrd="0" parTransId="{77E8C84E-F09E-4D75-89E4-227AA7148A71}" sibTransId="{CE356E5C-0DA1-41B5-8EEF-1503D4115008}"/>
    <dgm:cxn modelId="{599267A9-208B-4D0E-B264-BD14B1B5FEC3}" srcId="{F7A0D38B-3D29-4DBA-9BFB-6D6DEE4B9EF0}" destId="{33196061-8C1B-439F-9BBB-2EBDED26AEFC}" srcOrd="2" destOrd="0" parTransId="{875221E9-D9AE-422D-9FD6-616A3B05628F}" sibTransId="{A676147D-8C5F-43DE-9F5C-3F68EED197EB}"/>
    <dgm:cxn modelId="{BF00B1AE-AEAB-4FB4-A5DA-82E5C8FE4365}" type="presOf" srcId="{5FA26632-CAC8-4284-A8EF-E1F26CE09BFE}" destId="{9F5392A2-6F00-4C51-AF31-B14AC5C5BB37}" srcOrd="0" destOrd="2" presId="urn:microsoft.com/office/officeart/2005/8/layout/hList1"/>
    <dgm:cxn modelId="{13744BB2-8D16-4D76-9CA8-AC8287F49CB6}" type="presOf" srcId="{F2879146-2644-4848-9CDC-D7BA88571BFA}" destId="{BD203D45-CF10-4D90-AC09-C173C1345EE8}" srcOrd="0" destOrd="1" presId="urn:microsoft.com/office/officeart/2005/8/layout/hList1"/>
    <dgm:cxn modelId="{BBF80FBC-7928-48B3-959B-36AF086DD3ED}" srcId="{33196061-8C1B-439F-9BBB-2EBDED26AEFC}" destId="{209FB2E7-6962-4AEB-9BC5-30C422527D27}" srcOrd="0" destOrd="0" parTransId="{344BE5F1-F73D-43E9-AF22-BCAE6992528E}" sibTransId="{10B02D95-EEAD-4EC4-87DF-62400603EFD0}"/>
    <dgm:cxn modelId="{406A22C5-6FE7-42E3-A1E4-3083E5822E3B}" srcId="{33196061-8C1B-439F-9BBB-2EBDED26AEFC}" destId="{5FA26632-CAC8-4284-A8EF-E1F26CE09BFE}" srcOrd="2" destOrd="0" parTransId="{3B1CCFFD-2F48-463C-B646-34984D777664}" sibTransId="{26791923-9D3D-492B-8492-627F304603D4}"/>
    <dgm:cxn modelId="{B88976C5-A1FC-4544-9318-C209BD110E04}" srcId="{33196061-8C1B-439F-9BBB-2EBDED26AEFC}" destId="{222A9B0E-1D1C-417A-B6BE-30EDB16CE9A3}" srcOrd="1" destOrd="0" parTransId="{685E0B33-A996-4374-829A-58B088F849F8}" sibTransId="{99516DFE-D205-4F9D-9C47-937BBAA5F277}"/>
    <dgm:cxn modelId="{630922D2-AAFA-45D9-AB00-D8BB67B8D3B9}" srcId="{9F341BA9-407A-4F48-89D4-6E2ECB3DDAF8}" destId="{DFCF72B9-76FA-4579-9CD3-CF94BCB90C4D}" srcOrd="0" destOrd="0" parTransId="{8B3829A7-ED2B-4493-8792-42EFBA20F13C}" sibTransId="{8D25E7D8-0787-426F-9516-AF2F13C7A7A7}"/>
    <dgm:cxn modelId="{5FA9ECE0-DA2B-4515-8C9C-5E86B812B422}" srcId="{F7A0D38B-3D29-4DBA-9BFB-6D6DEE4B9EF0}" destId="{73DC2F01-6967-45CC-A62B-648A3CAFDFA4}" srcOrd="0" destOrd="0" parTransId="{2323AF66-5FEF-427F-B89D-C0772FEC264A}" sibTransId="{20FE01A0-31D6-444F-8300-5315739AC2D0}"/>
    <dgm:cxn modelId="{C3174EE2-6B7E-4815-9182-B737CC920B06}" srcId="{9F341BA9-407A-4F48-89D4-6E2ECB3DDAF8}" destId="{B3CF14DB-C10D-4402-8BF7-C5A344F8418D}" srcOrd="2" destOrd="0" parTransId="{8D2E6E3D-4EF8-457D-8B37-FB9C34BA63AA}" sibTransId="{8BD75542-A7F0-4991-966A-6D5C6750424B}"/>
    <dgm:cxn modelId="{C4CA05E8-1C3C-4370-A966-2AEE639B25F4}" type="presOf" srcId="{222A9B0E-1D1C-417A-B6BE-30EDB16CE9A3}" destId="{9F5392A2-6F00-4C51-AF31-B14AC5C5BB37}" srcOrd="0" destOrd="1" presId="urn:microsoft.com/office/officeart/2005/8/layout/hList1"/>
    <dgm:cxn modelId="{60A3DCF1-5186-4900-B16D-B4A409C19601}" type="presOf" srcId="{9F341BA9-407A-4F48-89D4-6E2ECB3DDAF8}" destId="{8563E25A-4F64-4C63-A441-E9198429381A}" srcOrd="0" destOrd="0" presId="urn:microsoft.com/office/officeart/2005/8/layout/hList1"/>
    <dgm:cxn modelId="{F28367F3-9C16-4531-9332-3131FEC6A683}" type="presOf" srcId="{AAA57B77-EB7B-4D31-874A-9409B4372A40}" destId="{99F313EF-8CA8-48F7-8B85-1A43A94860AF}" srcOrd="0" destOrd="0" presId="urn:microsoft.com/office/officeart/2005/8/layout/hList1"/>
    <dgm:cxn modelId="{ED29DBFD-C05D-4D41-9D0D-325188D92330}" type="presOf" srcId="{73DC2F01-6967-45CC-A62B-648A3CAFDFA4}" destId="{70128E1F-4DF3-41A8-AD43-15DA84B66875}" srcOrd="0" destOrd="0" presId="urn:microsoft.com/office/officeart/2005/8/layout/hList1"/>
    <dgm:cxn modelId="{58D810FF-3BBF-4252-9805-448749E327FF}" type="presOf" srcId="{F7A0D38B-3D29-4DBA-9BFB-6D6DEE4B9EF0}" destId="{71A390F9-4D03-43A5-B819-1C2E46850AF9}" srcOrd="0" destOrd="0" presId="urn:microsoft.com/office/officeart/2005/8/layout/hList1"/>
    <dgm:cxn modelId="{706DB4DB-A939-43C3-B9FC-E49E6E6A5832}" type="presParOf" srcId="{71A390F9-4D03-43A5-B819-1C2E46850AF9}" destId="{7FFD0B03-BCA7-4C94-AA4B-A2835572EDD3}" srcOrd="0" destOrd="0" presId="urn:microsoft.com/office/officeart/2005/8/layout/hList1"/>
    <dgm:cxn modelId="{B738AF89-4402-4708-9587-09C4CB40AEE6}" type="presParOf" srcId="{7FFD0B03-BCA7-4C94-AA4B-A2835572EDD3}" destId="{70128E1F-4DF3-41A8-AD43-15DA84B66875}" srcOrd="0" destOrd="0" presId="urn:microsoft.com/office/officeart/2005/8/layout/hList1"/>
    <dgm:cxn modelId="{C92D3451-4DE4-4822-923D-3566312C0216}" type="presParOf" srcId="{7FFD0B03-BCA7-4C94-AA4B-A2835572EDD3}" destId="{99F313EF-8CA8-48F7-8B85-1A43A94860AF}" srcOrd="1" destOrd="0" presId="urn:microsoft.com/office/officeart/2005/8/layout/hList1"/>
    <dgm:cxn modelId="{B6842075-58FE-4283-9F18-2A4F2918849D}" type="presParOf" srcId="{71A390F9-4D03-43A5-B819-1C2E46850AF9}" destId="{D9970A99-D43E-4596-9009-4CD9D60D7B89}" srcOrd="1" destOrd="0" presId="urn:microsoft.com/office/officeart/2005/8/layout/hList1"/>
    <dgm:cxn modelId="{BF8FAD85-8297-41B6-AAB9-227FD83FD906}" type="presParOf" srcId="{71A390F9-4D03-43A5-B819-1C2E46850AF9}" destId="{D08ADEBC-1274-4662-B44C-6628B45C2C78}" srcOrd="2" destOrd="0" presId="urn:microsoft.com/office/officeart/2005/8/layout/hList1"/>
    <dgm:cxn modelId="{5F13D8E2-0DDC-4A2F-8CAD-5A5BD02943E6}" type="presParOf" srcId="{D08ADEBC-1274-4662-B44C-6628B45C2C78}" destId="{8563E25A-4F64-4C63-A441-E9198429381A}" srcOrd="0" destOrd="0" presId="urn:microsoft.com/office/officeart/2005/8/layout/hList1"/>
    <dgm:cxn modelId="{781B238C-9D69-4619-A7F7-BC09239D6921}" type="presParOf" srcId="{D08ADEBC-1274-4662-B44C-6628B45C2C78}" destId="{BD203D45-CF10-4D90-AC09-C173C1345EE8}" srcOrd="1" destOrd="0" presId="urn:microsoft.com/office/officeart/2005/8/layout/hList1"/>
    <dgm:cxn modelId="{47FFBB8B-2D54-496D-B724-8D9D9AF5AF30}" type="presParOf" srcId="{71A390F9-4D03-43A5-B819-1C2E46850AF9}" destId="{EC9BCC79-6056-4DFF-9A24-7D5BCEDDF3CE}" srcOrd="3" destOrd="0" presId="urn:microsoft.com/office/officeart/2005/8/layout/hList1"/>
    <dgm:cxn modelId="{6A8D256B-D8E2-4A2E-B6E1-67FDBE84E5F1}" type="presParOf" srcId="{71A390F9-4D03-43A5-B819-1C2E46850AF9}" destId="{F15788C9-81E0-4B09-9180-23702198F7B4}" srcOrd="4" destOrd="0" presId="urn:microsoft.com/office/officeart/2005/8/layout/hList1"/>
    <dgm:cxn modelId="{A77E271D-D4F4-485F-ABEE-C2586D67AD81}" type="presParOf" srcId="{F15788C9-81E0-4B09-9180-23702198F7B4}" destId="{26C7A278-847F-4D2B-9794-D16EEFAEE5C1}" srcOrd="0" destOrd="0" presId="urn:microsoft.com/office/officeart/2005/8/layout/hList1"/>
    <dgm:cxn modelId="{D2B629E7-ABAB-4DEB-841F-5B2DC5279D31}" type="presParOf" srcId="{F15788C9-81E0-4B09-9180-23702198F7B4}" destId="{9F5392A2-6F00-4C51-AF31-B14AC5C5BB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C48A2E-98E3-4702-B7EE-7BD11E4818F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2EE1B7E-56FE-4E31-AA76-4441A5CA1E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Book Antiqua"/>
            </a:rPr>
            <a:t>Revenue Growth</a:t>
          </a:r>
          <a:endParaRPr lang="en-US" dirty="0">
            <a:latin typeface="Book Antiqua"/>
          </a:endParaRPr>
        </a:p>
      </dgm:t>
    </dgm:pt>
    <dgm:pt modelId="{EDF2C427-499B-4C48-B529-EAAFE6F3A039}" type="parTrans" cxnId="{9C034654-2A42-483A-AD50-14246535E6D8}">
      <dgm:prSet/>
      <dgm:spPr/>
      <dgm:t>
        <a:bodyPr/>
        <a:lstStyle/>
        <a:p>
          <a:endParaRPr lang="en-US"/>
        </a:p>
      </dgm:t>
    </dgm:pt>
    <dgm:pt modelId="{9902D2DC-1306-49DC-853C-10308ACFD4A7}" type="sibTrans" cxnId="{9C034654-2A42-483A-AD50-14246535E6D8}">
      <dgm:prSet/>
      <dgm:spPr/>
      <dgm:t>
        <a:bodyPr/>
        <a:lstStyle/>
        <a:p>
          <a:endParaRPr lang="en-US"/>
        </a:p>
      </dgm:t>
    </dgm:pt>
    <dgm:pt modelId="{28B19D65-AC03-40C4-B8A8-A745EBC6EE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~8% increase in dealer sales via personalized recommendations</a:t>
          </a:r>
        </a:p>
      </dgm:t>
    </dgm:pt>
    <dgm:pt modelId="{810EB952-5B41-4C59-BAA6-3911FB4F1E87}" type="parTrans" cxnId="{82326F40-E05A-4F25-8B87-B91C98553AEB}">
      <dgm:prSet/>
      <dgm:spPr/>
      <dgm:t>
        <a:bodyPr/>
        <a:lstStyle/>
        <a:p>
          <a:endParaRPr lang="en-US"/>
        </a:p>
      </dgm:t>
    </dgm:pt>
    <dgm:pt modelId="{4A94CB58-78B8-47A2-89C4-1DDA5FD2371F}" type="sibTrans" cxnId="{82326F40-E05A-4F25-8B87-B91C98553AEB}">
      <dgm:prSet/>
      <dgm:spPr/>
      <dgm:t>
        <a:bodyPr/>
        <a:lstStyle/>
        <a:p>
          <a:endParaRPr lang="en-US"/>
        </a:p>
      </dgm:t>
    </dgm:pt>
    <dgm:pt modelId="{4A3C53FD-F451-4FFF-B0E8-07F537BC685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Book Antiqua"/>
            </a:rPr>
            <a:t>Efficiency Gains</a:t>
          </a:r>
          <a:endParaRPr lang="en-US" dirty="0">
            <a:latin typeface="Book Antiqua"/>
          </a:endParaRPr>
        </a:p>
      </dgm:t>
    </dgm:pt>
    <dgm:pt modelId="{09AD7FA7-12D1-40AD-8FB4-45E0FD47570E}" type="parTrans" cxnId="{BA3ECBB4-6AF6-4225-908C-7AE903EB9DE4}">
      <dgm:prSet/>
      <dgm:spPr/>
      <dgm:t>
        <a:bodyPr/>
        <a:lstStyle/>
        <a:p>
          <a:endParaRPr lang="en-US"/>
        </a:p>
      </dgm:t>
    </dgm:pt>
    <dgm:pt modelId="{1C4DE97F-8BD1-4680-B63B-1FCE2D337F5A}" type="sibTrans" cxnId="{BA3ECBB4-6AF6-4225-908C-7AE903EB9DE4}">
      <dgm:prSet/>
      <dgm:spPr/>
      <dgm:t>
        <a:bodyPr/>
        <a:lstStyle/>
        <a:p>
          <a:endParaRPr lang="en-US"/>
        </a:p>
      </dgm:t>
    </dgm:pt>
    <dgm:pt modelId="{D4C53401-1A09-4C8E-8DF7-31224BEF8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~25% time saved for sales teams through automated product suggestions</a:t>
          </a:r>
        </a:p>
      </dgm:t>
    </dgm:pt>
    <dgm:pt modelId="{48322AFC-61DB-4E5F-BC2A-A8515BB7F08D}" type="parTrans" cxnId="{0BFCECAA-3812-40A3-BB18-342C98CDAFBA}">
      <dgm:prSet/>
      <dgm:spPr/>
      <dgm:t>
        <a:bodyPr/>
        <a:lstStyle/>
        <a:p>
          <a:endParaRPr lang="en-US"/>
        </a:p>
      </dgm:t>
    </dgm:pt>
    <dgm:pt modelId="{39F11888-3A39-4DA8-B0E0-A1E9BBA79FC1}" type="sibTrans" cxnId="{0BFCECAA-3812-40A3-BB18-342C98CDAFBA}">
      <dgm:prSet/>
      <dgm:spPr/>
      <dgm:t>
        <a:bodyPr/>
        <a:lstStyle/>
        <a:p>
          <a:endParaRPr lang="en-US"/>
        </a:p>
      </dgm:t>
    </dgm:pt>
    <dgm:pt modelId="{B7E7DF3F-56E1-4761-8FE7-41740E608C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~20% reduction in manual product discovery for dealers</a:t>
          </a:r>
        </a:p>
      </dgm:t>
    </dgm:pt>
    <dgm:pt modelId="{05410629-8B61-4F94-A616-7E2E0687C0F7}" type="parTrans" cxnId="{56530380-95B4-41A3-A845-56C576BAB3E2}">
      <dgm:prSet/>
      <dgm:spPr/>
      <dgm:t>
        <a:bodyPr/>
        <a:lstStyle/>
        <a:p>
          <a:endParaRPr lang="en-US"/>
        </a:p>
      </dgm:t>
    </dgm:pt>
    <dgm:pt modelId="{7F1C617E-4C35-4256-9688-A0D7AB3CDB57}" type="sibTrans" cxnId="{56530380-95B4-41A3-A845-56C576BAB3E2}">
      <dgm:prSet/>
      <dgm:spPr/>
      <dgm:t>
        <a:bodyPr/>
        <a:lstStyle/>
        <a:p>
          <a:endParaRPr lang="en-US"/>
        </a:p>
      </dgm:t>
    </dgm:pt>
    <dgm:pt modelId="{ED89CC67-CC7E-4E92-A058-422FAADAE7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Book Antiqua"/>
            </a:rPr>
            <a:t>Accuracy &amp; Trust</a:t>
          </a:r>
          <a:endParaRPr lang="en-US" dirty="0">
            <a:latin typeface="Book Antiqua"/>
          </a:endParaRPr>
        </a:p>
      </dgm:t>
    </dgm:pt>
    <dgm:pt modelId="{8D1E303A-4D2E-477B-B315-98232317F1BB}" type="parTrans" cxnId="{3BA8B292-BFF3-41C8-A1D3-91CFC00A8EF4}">
      <dgm:prSet/>
      <dgm:spPr/>
      <dgm:t>
        <a:bodyPr/>
        <a:lstStyle/>
        <a:p>
          <a:endParaRPr lang="en-US"/>
        </a:p>
      </dgm:t>
    </dgm:pt>
    <dgm:pt modelId="{D3698458-BD1C-47CA-8F8B-8DD389C92EF1}" type="sibTrans" cxnId="{3BA8B292-BFF3-41C8-A1D3-91CFC00A8EF4}">
      <dgm:prSet/>
      <dgm:spPr/>
      <dgm:t>
        <a:bodyPr/>
        <a:lstStyle/>
        <a:p>
          <a:endParaRPr lang="en-US"/>
        </a:p>
      </dgm:t>
    </dgm:pt>
    <dgm:pt modelId="{33F0B21A-4F1C-45DB-82CB-0425155CC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Collaborative filtering ensures relevant, data-backed recommendations</a:t>
          </a:r>
        </a:p>
      </dgm:t>
    </dgm:pt>
    <dgm:pt modelId="{C08F35E0-A75A-42C1-A49E-14E9FDFB7376}" type="parTrans" cxnId="{166201CE-4DA7-4C30-AE63-00DC51EFFCB2}">
      <dgm:prSet/>
      <dgm:spPr/>
      <dgm:t>
        <a:bodyPr/>
        <a:lstStyle/>
        <a:p>
          <a:endParaRPr lang="en-US"/>
        </a:p>
      </dgm:t>
    </dgm:pt>
    <dgm:pt modelId="{99347D72-B02F-406A-8379-BAC2E5EBEBE9}" type="sibTrans" cxnId="{166201CE-4DA7-4C30-AE63-00DC51EFFCB2}">
      <dgm:prSet/>
      <dgm:spPr/>
      <dgm:t>
        <a:bodyPr/>
        <a:lstStyle/>
        <a:p>
          <a:endParaRPr lang="en-US"/>
        </a:p>
      </dgm:t>
    </dgm:pt>
    <dgm:pt modelId="{1DB48977-ECB0-4F4C-B1B2-8CEAEECC45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Enhances dealer confidence and repeat purchase behavior</a:t>
          </a:r>
        </a:p>
      </dgm:t>
    </dgm:pt>
    <dgm:pt modelId="{C28F67A2-3EAA-4D3C-B00A-78C8AFB759CA}" type="parTrans" cxnId="{91F7022C-1ECD-4CC4-A992-ECD5770C486B}">
      <dgm:prSet/>
      <dgm:spPr/>
      <dgm:t>
        <a:bodyPr/>
        <a:lstStyle/>
        <a:p>
          <a:endParaRPr lang="en-US"/>
        </a:p>
      </dgm:t>
    </dgm:pt>
    <dgm:pt modelId="{DEC2EBE8-C1B1-43A4-9F2C-8923E839CC96}" type="sibTrans" cxnId="{91F7022C-1ECD-4CC4-A992-ECD5770C486B}">
      <dgm:prSet/>
      <dgm:spPr/>
      <dgm:t>
        <a:bodyPr/>
        <a:lstStyle/>
        <a:p>
          <a:endParaRPr lang="en-US"/>
        </a:p>
      </dgm:t>
    </dgm:pt>
    <dgm:pt modelId="{8B18BD36-85D7-4142-9E07-605997D3EA5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Book Antiqua"/>
            </a:rPr>
            <a:t>Cost Reduction</a:t>
          </a:r>
          <a:endParaRPr lang="en-US" dirty="0">
            <a:latin typeface="Book Antiqua"/>
          </a:endParaRPr>
        </a:p>
      </dgm:t>
    </dgm:pt>
    <dgm:pt modelId="{8A0E2316-F07A-436F-8D95-CA3C842DEE8A}" type="parTrans" cxnId="{3668C482-567B-4442-BB96-1475607D0406}">
      <dgm:prSet/>
      <dgm:spPr/>
      <dgm:t>
        <a:bodyPr/>
        <a:lstStyle/>
        <a:p>
          <a:endParaRPr lang="en-US"/>
        </a:p>
      </dgm:t>
    </dgm:pt>
    <dgm:pt modelId="{17D59E70-F5F8-43E0-97DA-FEBC6CB917C4}" type="sibTrans" cxnId="{3668C482-567B-4442-BB96-1475607D0406}">
      <dgm:prSet/>
      <dgm:spPr/>
      <dgm:t>
        <a:bodyPr/>
        <a:lstStyle/>
        <a:p>
          <a:endParaRPr lang="en-US"/>
        </a:p>
      </dgm:t>
    </dgm:pt>
    <dgm:pt modelId="{EE53CCA5-79F5-4523-8FBF-2513B1CB1F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~10–15% reduction in excess inventory holding costs</a:t>
          </a:r>
        </a:p>
      </dgm:t>
    </dgm:pt>
    <dgm:pt modelId="{6DEDFDDA-B54A-4047-8C88-D8AB208F3F2A}" type="parTrans" cxnId="{38819453-2FE3-4FA2-A62D-7AC06C4C47CB}">
      <dgm:prSet/>
      <dgm:spPr/>
      <dgm:t>
        <a:bodyPr/>
        <a:lstStyle/>
        <a:p>
          <a:endParaRPr lang="en-US"/>
        </a:p>
      </dgm:t>
    </dgm:pt>
    <dgm:pt modelId="{45BEC27C-67F0-4910-A161-452D1CF9F43E}" type="sibTrans" cxnId="{38819453-2FE3-4FA2-A62D-7AC06C4C47CB}">
      <dgm:prSet/>
      <dgm:spPr/>
      <dgm:t>
        <a:bodyPr/>
        <a:lstStyle/>
        <a:p>
          <a:endParaRPr lang="en-US"/>
        </a:p>
      </dgm:t>
    </dgm:pt>
    <dgm:pt modelId="{8580B955-A1B0-456A-880C-3ED2C00DD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 Antiqua"/>
            </a:rPr>
            <a:t>Better demand alignment lowers working capital requirements</a:t>
          </a:r>
        </a:p>
      </dgm:t>
    </dgm:pt>
    <dgm:pt modelId="{AA932C86-B222-4650-B4F0-3FB2F063A8C2}" type="parTrans" cxnId="{C96453D0-45B5-44D6-A1E6-3C761F21708F}">
      <dgm:prSet/>
      <dgm:spPr/>
      <dgm:t>
        <a:bodyPr/>
        <a:lstStyle/>
        <a:p>
          <a:endParaRPr lang="en-US"/>
        </a:p>
      </dgm:t>
    </dgm:pt>
    <dgm:pt modelId="{AC654584-3A9E-4770-BDA4-CB704D7C12B6}" type="sibTrans" cxnId="{C96453D0-45B5-44D6-A1E6-3C761F21708F}">
      <dgm:prSet/>
      <dgm:spPr/>
      <dgm:t>
        <a:bodyPr/>
        <a:lstStyle/>
        <a:p>
          <a:endParaRPr lang="en-US"/>
        </a:p>
      </dgm:t>
    </dgm:pt>
    <dgm:pt modelId="{C11CA9B3-CD59-4E17-BB12-71B63A748874}" type="pres">
      <dgm:prSet presAssocID="{7FC48A2E-98E3-4702-B7EE-7BD11E4818FD}" presName="root" presStyleCnt="0">
        <dgm:presLayoutVars>
          <dgm:dir/>
          <dgm:resizeHandles val="exact"/>
        </dgm:presLayoutVars>
      </dgm:prSet>
      <dgm:spPr/>
    </dgm:pt>
    <dgm:pt modelId="{7AF8BA8C-E646-4E1E-96F0-1313C67B0AC3}" type="pres">
      <dgm:prSet presAssocID="{62EE1B7E-56FE-4E31-AA76-4441A5CA1E66}" presName="compNode" presStyleCnt="0"/>
      <dgm:spPr/>
    </dgm:pt>
    <dgm:pt modelId="{D60ABDAF-2ECC-44E3-B67D-782276EDFE3A}" type="pres">
      <dgm:prSet presAssocID="{62EE1B7E-56FE-4E31-AA76-4441A5CA1E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74F718-BA23-41AF-8350-29359F41A91C}" type="pres">
      <dgm:prSet presAssocID="{62EE1B7E-56FE-4E31-AA76-4441A5CA1E66}" presName="iconSpace" presStyleCnt="0"/>
      <dgm:spPr/>
    </dgm:pt>
    <dgm:pt modelId="{A1A3626B-94ED-40F1-B2CB-EC615200E024}" type="pres">
      <dgm:prSet presAssocID="{62EE1B7E-56FE-4E31-AA76-4441A5CA1E66}" presName="parTx" presStyleLbl="revTx" presStyleIdx="0" presStyleCnt="8">
        <dgm:presLayoutVars>
          <dgm:chMax val="0"/>
          <dgm:chPref val="0"/>
        </dgm:presLayoutVars>
      </dgm:prSet>
      <dgm:spPr/>
    </dgm:pt>
    <dgm:pt modelId="{AF10D3AF-A025-4BE7-9A21-3E402F25FC10}" type="pres">
      <dgm:prSet presAssocID="{62EE1B7E-56FE-4E31-AA76-4441A5CA1E66}" presName="txSpace" presStyleCnt="0"/>
      <dgm:spPr/>
    </dgm:pt>
    <dgm:pt modelId="{C8B71062-8835-42A6-AB6E-DF82C77F29C7}" type="pres">
      <dgm:prSet presAssocID="{62EE1B7E-56FE-4E31-AA76-4441A5CA1E66}" presName="desTx" presStyleLbl="revTx" presStyleIdx="1" presStyleCnt="8">
        <dgm:presLayoutVars/>
      </dgm:prSet>
      <dgm:spPr/>
    </dgm:pt>
    <dgm:pt modelId="{5285D4BB-78B1-40A7-8FA6-52D33A2E0D6E}" type="pres">
      <dgm:prSet presAssocID="{9902D2DC-1306-49DC-853C-10308ACFD4A7}" presName="sibTrans" presStyleCnt="0"/>
      <dgm:spPr/>
    </dgm:pt>
    <dgm:pt modelId="{29C69749-CCB3-48E6-9EE7-6D4962137005}" type="pres">
      <dgm:prSet presAssocID="{4A3C53FD-F451-4FFF-B0E8-07F537BC685C}" presName="compNode" presStyleCnt="0"/>
      <dgm:spPr/>
    </dgm:pt>
    <dgm:pt modelId="{2D636DFB-3011-4EE4-A8E8-0ABFC32AAC05}" type="pres">
      <dgm:prSet presAssocID="{4A3C53FD-F451-4FFF-B0E8-07F537BC68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164CC24-8006-4466-B35F-5C189319F4BD}" type="pres">
      <dgm:prSet presAssocID="{4A3C53FD-F451-4FFF-B0E8-07F537BC685C}" presName="iconSpace" presStyleCnt="0"/>
      <dgm:spPr/>
    </dgm:pt>
    <dgm:pt modelId="{051ABEF3-B9A8-4E66-AFC6-64A1D761644D}" type="pres">
      <dgm:prSet presAssocID="{4A3C53FD-F451-4FFF-B0E8-07F537BC685C}" presName="parTx" presStyleLbl="revTx" presStyleIdx="2" presStyleCnt="8">
        <dgm:presLayoutVars>
          <dgm:chMax val="0"/>
          <dgm:chPref val="0"/>
        </dgm:presLayoutVars>
      </dgm:prSet>
      <dgm:spPr/>
    </dgm:pt>
    <dgm:pt modelId="{93E36E87-1D80-4A60-AF5B-F2B74494572E}" type="pres">
      <dgm:prSet presAssocID="{4A3C53FD-F451-4FFF-B0E8-07F537BC685C}" presName="txSpace" presStyleCnt="0"/>
      <dgm:spPr/>
    </dgm:pt>
    <dgm:pt modelId="{95F01928-5529-419D-8CDD-299C5487EE71}" type="pres">
      <dgm:prSet presAssocID="{4A3C53FD-F451-4FFF-B0E8-07F537BC685C}" presName="desTx" presStyleLbl="revTx" presStyleIdx="3" presStyleCnt="8">
        <dgm:presLayoutVars/>
      </dgm:prSet>
      <dgm:spPr/>
    </dgm:pt>
    <dgm:pt modelId="{BFACA1B2-D001-4BF4-ADF9-B43FA30065CB}" type="pres">
      <dgm:prSet presAssocID="{1C4DE97F-8BD1-4680-B63B-1FCE2D337F5A}" presName="sibTrans" presStyleCnt="0"/>
      <dgm:spPr/>
    </dgm:pt>
    <dgm:pt modelId="{4899E580-057F-4F86-841D-0AD1FE5D5561}" type="pres">
      <dgm:prSet presAssocID="{ED89CC67-CC7E-4E92-A058-422FAADAE7AA}" presName="compNode" presStyleCnt="0"/>
      <dgm:spPr/>
    </dgm:pt>
    <dgm:pt modelId="{2948A2DD-8909-460A-83D6-49A832ED053E}" type="pres">
      <dgm:prSet presAssocID="{ED89CC67-CC7E-4E92-A058-422FAADAE7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0082314-E2CF-4C82-85CF-989CD684C863}" type="pres">
      <dgm:prSet presAssocID="{ED89CC67-CC7E-4E92-A058-422FAADAE7AA}" presName="iconSpace" presStyleCnt="0"/>
      <dgm:spPr/>
    </dgm:pt>
    <dgm:pt modelId="{65309A7B-6A01-4AB1-A41E-BE67B0645493}" type="pres">
      <dgm:prSet presAssocID="{ED89CC67-CC7E-4E92-A058-422FAADAE7AA}" presName="parTx" presStyleLbl="revTx" presStyleIdx="4" presStyleCnt="8">
        <dgm:presLayoutVars>
          <dgm:chMax val="0"/>
          <dgm:chPref val="0"/>
        </dgm:presLayoutVars>
      </dgm:prSet>
      <dgm:spPr/>
    </dgm:pt>
    <dgm:pt modelId="{E3E4893C-1CD4-4803-8108-3D087326E3EA}" type="pres">
      <dgm:prSet presAssocID="{ED89CC67-CC7E-4E92-A058-422FAADAE7AA}" presName="txSpace" presStyleCnt="0"/>
      <dgm:spPr/>
    </dgm:pt>
    <dgm:pt modelId="{56222A22-0161-4065-921A-6ED4AFB28CD0}" type="pres">
      <dgm:prSet presAssocID="{ED89CC67-CC7E-4E92-A058-422FAADAE7AA}" presName="desTx" presStyleLbl="revTx" presStyleIdx="5" presStyleCnt="8">
        <dgm:presLayoutVars/>
      </dgm:prSet>
      <dgm:spPr/>
    </dgm:pt>
    <dgm:pt modelId="{9CC3892A-6588-4C33-AA24-637CDDDD8157}" type="pres">
      <dgm:prSet presAssocID="{D3698458-BD1C-47CA-8F8B-8DD389C92EF1}" presName="sibTrans" presStyleCnt="0"/>
      <dgm:spPr/>
    </dgm:pt>
    <dgm:pt modelId="{40DDC7FD-939F-409C-8B54-B8FFEAA5F78E}" type="pres">
      <dgm:prSet presAssocID="{8B18BD36-85D7-4142-9E07-605997D3EA5B}" presName="compNode" presStyleCnt="0"/>
      <dgm:spPr/>
    </dgm:pt>
    <dgm:pt modelId="{7AFC9C32-DCB5-4B5A-BAA8-9D76BB02F4FC}" type="pres">
      <dgm:prSet presAssocID="{8B18BD36-85D7-4142-9E07-605997D3EA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7408533F-CB67-492A-9373-1EFB90DE2C9F}" type="pres">
      <dgm:prSet presAssocID="{8B18BD36-85D7-4142-9E07-605997D3EA5B}" presName="iconSpace" presStyleCnt="0"/>
      <dgm:spPr/>
    </dgm:pt>
    <dgm:pt modelId="{4BEDFE75-916A-4A20-917F-BFF57F0AA840}" type="pres">
      <dgm:prSet presAssocID="{8B18BD36-85D7-4142-9E07-605997D3EA5B}" presName="parTx" presStyleLbl="revTx" presStyleIdx="6" presStyleCnt="8">
        <dgm:presLayoutVars>
          <dgm:chMax val="0"/>
          <dgm:chPref val="0"/>
        </dgm:presLayoutVars>
      </dgm:prSet>
      <dgm:spPr/>
    </dgm:pt>
    <dgm:pt modelId="{0EDA68BE-074F-4A45-A36F-59F8188E748D}" type="pres">
      <dgm:prSet presAssocID="{8B18BD36-85D7-4142-9E07-605997D3EA5B}" presName="txSpace" presStyleCnt="0"/>
      <dgm:spPr/>
    </dgm:pt>
    <dgm:pt modelId="{CA8BE295-33BD-4BCD-9D40-F2B2A8448413}" type="pres">
      <dgm:prSet presAssocID="{8B18BD36-85D7-4142-9E07-605997D3EA5B}" presName="desTx" presStyleLbl="revTx" presStyleIdx="7" presStyleCnt="8">
        <dgm:presLayoutVars/>
      </dgm:prSet>
      <dgm:spPr/>
    </dgm:pt>
  </dgm:ptLst>
  <dgm:cxnLst>
    <dgm:cxn modelId="{6B15091C-1012-4F65-ABD4-B2B50C518A0B}" type="presOf" srcId="{33F0B21A-4F1C-45DB-82CB-0425155CCFD2}" destId="{56222A22-0161-4065-921A-6ED4AFB28CD0}" srcOrd="0" destOrd="0" presId="urn:microsoft.com/office/officeart/2018/5/layout/CenteredIconLabelDescriptionList"/>
    <dgm:cxn modelId="{C62C991D-3215-4E98-ADFD-7E315C601652}" type="presOf" srcId="{8B18BD36-85D7-4142-9E07-605997D3EA5B}" destId="{4BEDFE75-916A-4A20-917F-BFF57F0AA840}" srcOrd="0" destOrd="0" presId="urn:microsoft.com/office/officeart/2018/5/layout/CenteredIconLabelDescriptionList"/>
    <dgm:cxn modelId="{51C33E27-0A2F-4958-AA6E-43DCB3F13571}" type="presOf" srcId="{ED89CC67-CC7E-4E92-A058-422FAADAE7AA}" destId="{65309A7B-6A01-4AB1-A41E-BE67B0645493}" srcOrd="0" destOrd="0" presId="urn:microsoft.com/office/officeart/2018/5/layout/CenteredIconLabelDescriptionList"/>
    <dgm:cxn modelId="{91F7022C-1ECD-4CC4-A992-ECD5770C486B}" srcId="{ED89CC67-CC7E-4E92-A058-422FAADAE7AA}" destId="{1DB48977-ECB0-4F4C-B1B2-8CEAEECC45D0}" srcOrd="1" destOrd="0" parTransId="{C28F67A2-3EAA-4D3C-B00A-78C8AFB759CA}" sibTransId="{DEC2EBE8-C1B1-43A4-9F2C-8923E839CC96}"/>
    <dgm:cxn modelId="{1EB9B233-D90B-4201-9AB3-B7015B7FC83F}" type="presOf" srcId="{4A3C53FD-F451-4FFF-B0E8-07F537BC685C}" destId="{051ABEF3-B9A8-4E66-AFC6-64A1D761644D}" srcOrd="0" destOrd="0" presId="urn:microsoft.com/office/officeart/2018/5/layout/CenteredIconLabelDescriptionList"/>
    <dgm:cxn modelId="{26591C39-C2CB-4DC5-B9E8-ED419BEECFBA}" type="presOf" srcId="{62EE1B7E-56FE-4E31-AA76-4441A5CA1E66}" destId="{A1A3626B-94ED-40F1-B2CB-EC615200E024}" srcOrd="0" destOrd="0" presId="urn:microsoft.com/office/officeart/2018/5/layout/CenteredIconLabelDescriptionList"/>
    <dgm:cxn modelId="{92D8803B-665D-4897-9F62-F97A586BC639}" type="presOf" srcId="{D4C53401-1A09-4C8E-8DF7-31224BEF8A35}" destId="{95F01928-5529-419D-8CDD-299C5487EE71}" srcOrd="0" destOrd="0" presId="urn:microsoft.com/office/officeart/2018/5/layout/CenteredIconLabelDescriptionList"/>
    <dgm:cxn modelId="{82326F40-E05A-4F25-8B87-B91C98553AEB}" srcId="{62EE1B7E-56FE-4E31-AA76-4441A5CA1E66}" destId="{28B19D65-AC03-40C4-B8A8-A745EBC6EE1B}" srcOrd="0" destOrd="0" parTransId="{810EB952-5B41-4C59-BAA6-3911FB4F1E87}" sibTransId="{4A94CB58-78B8-47A2-89C4-1DDA5FD2371F}"/>
    <dgm:cxn modelId="{F88CFC63-EFA3-45B6-82A3-C294222C0569}" type="presOf" srcId="{28B19D65-AC03-40C4-B8A8-A745EBC6EE1B}" destId="{C8B71062-8835-42A6-AB6E-DF82C77F29C7}" srcOrd="0" destOrd="0" presId="urn:microsoft.com/office/officeart/2018/5/layout/CenteredIconLabelDescriptionList"/>
    <dgm:cxn modelId="{1621994B-DA2C-412A-8FF6-5A708754E4CC}" type="presOf" srcId="{7FC48A2E-98E3-4702-B7EE-7BD11E4818FD}" destId="{C11CA9B3-CD59-4E17-BB12-71B63A748874}" srcOrd="0" destOrd="0" presId="urn:microsoft.com/office/officeart/2018/5/layout/CenteredIconLabelDescriptionList"/>
    <dgm:cxn modelId="{38819453-2FE3-4FA2-A62D-7AC06C4C47CB}" srcId="{8B18BD36-85D7-4142-9E07-605997D3EA5B}" destId="{EE53CCA5-79F5-4523-8FBF-2513B1CB1F1B}" srcOrd="0" destOrd="0" parTransId="{6DEDFDDA-B54A-4047-8C88-D8AB208F3F2A}" sibTransId="{45BEC27C-67F0-4910-A161-452D1CF9F43E}"/>
    <dgm:cxn modelId="{9C034654-2A42-483A-AD50-14246535E6D8}" srcId="{7FC48A2E-98E3-4702-B7EE-7BD11E4818FD}" destId="{62EE1B7E-56FE-4E31-AA76-4441A5CA1E66}" srcOrd="0" destOrd="0" parTransId="{EDF2C427-499B-4C48-B529-EAAFE6F3A039}" sibTransId="{9902D2DC-1306-49DC-853C-10308ACFD4A7}"/>
    <dgm:cxn modelId="{56530380-95B4-41A3-A845-56C576BAB3E2}" srcId="{4A3C53FD-F451-4FFF-B0E8-07F537BC685C}" destId="{B7E7DF3F-56E1-4761-8FE7-41740E608C42}" srcOrd="1" destOrd="0" parTransId="{05410629-8B61-4F94-A616-7E2E0687C0F7}" sibTransId="{7F1C617E-4C35-4256-9688-A0D7AB3CDB57}"/>
    <dgm:cxn modelId="{3668C482-567B-4442-BB96-1475607D0406}" srcId="{7FC48A2E-98E3-4702-B7EE-7BD11E4818FD}" destId="{8B18BD36-85D7-4142-9E07-605997D3EA5B}" srcOrd="3" destOrd="0" parTransId="{8A0E2316-F07A-436F-8D95-CA3C842DEE8A}" sibTransId="{17D59E70-F5F8-43E0-97DA-FEBC6CB917C4}"/>
    <dgm:cxn modelId="{3BA8B292-BFF3-41C8-A1D3-91CFC00A8EF4}" srcId="{7FC48A2E-98E3-4702-B7EE-7BD11E4818FD}" destId="{ED89CC67-CC7E-4E92-A058-422FAADAE7AA}" srcOrd="2" destOrd="0" parTransId="{8D1E303A-4D2E-477B-B315-98232317F1BB}" sibTransId="{D3698458-BD1C-47CA-8F8B-8DD389C92EF1}"/>
    <dgm:cxn modelId="{880EB592-7019-4E7D-820A-19C38277BEC0}" type="presOf" srcId="{1DB48977-ECB0-4F4C-B1B2-8CEAEECC45D0}" destId="{56222A22-0161-4065-921A-6ED4AFB28CD0}" srcOrd="0" destOrd="1" presId="urn:microsoft.com/office/officeart/2018/5/layout/CenteredIconLabelDescriptionList"/>
    <dgm:cxn modelId="{1EFB7DA0-C7B0-45A5-BA2A-9BE51B9CB44C}" type="presOf" srcId="{B7E7DF3F-56E1-4761-8FE7-41740E608C42}" destId="{95F01928-5529-419D-8CDD-299C5487EE71}" srcOrd="0" destOrd="1" presId="urn:microsoft.com/office/officeart/2018/5/layout/CenteredIconLabelDescriptionList"/>
    <dgm:cxn modelId="{0BFCECAA-3812-40A3-BB18-342C98CDAFBA}" srcId="{4A3C53FD-F451-4FFF-B0E8-07F537BC685C}" destId="{D4C53401-1A09-4C8E-8DF7-31224BEF8A35}" srcOrd="0" destOrd="0" parTransId="{48322AFC-61DB-4E5F-BC2A-A8515BB7F08D}" sibTransId="{39F11888-3A39-4DA8-B0E0-A1E9BBA79FC1}"/>
    <dgm:cxn modelId="{BA3ECBB4-6AF6-4225-908C-7AE903EB9DE4}" srcId="{7FC48A2E-98E3-4702-B7EE-7BD11E4818FD}" destId="{4A3C53FD-F451-4FFF-B0E8-07F537BC685C}" srcOrd="1" destOrd="0" parTransId="{09AD7FA7-12D1-40AD-8FB4-45E0FD47570E}" sibTransId="{1C4DE97F-8BD1-4680-B63B-1FCE2D337F5A}"/>
    <dgm:cxn modelId="{5E612FC0-4831-4F26-89D5-BB5B3C45F5AB}" type="presOf" srcId="{EE53CCA5-79F5-4523-8FBF-2513B1CB1F1B}" destId="{CA8BE295-33BD-4BCD-9D40-F2B2A8448413}" srcOrd="0" destOrd="0" presId="urn:microsoft.com/office/officeart/2018/5/layout/CenteredIconLabelDescriptionList"/>
    <dgm:cxn modelId="{166201CE-4DA7-4C30-AE63-00DC51EFFCB2}" srcId="{ED89CC67-CC7E-4E92-A058-422FAADAE7AA}" destId="{33F0B21A-4F1C-45DB-82CB-0425155CCFD2}" srcOrd="0" destOrd="0" parTransId="{C08F35E0-A75A-42C1-A49E-14E9FDFB7376}" sibTransId="{99347D72-B02F-406A-8379-BAC2E5EBEBE9}"/>
    <dgm:cxn modelId="{C96453D0-45B5-44D6-A1E6-3C761F21708F}" srcId="{8B18BD36-85D7-4142-9E07-605997D3EA5B}" destId="{8580B955-A1B0-456A-880C-3ED2C00DDD9C}" srcOrd="1" destOrd="0" parTransId="{AA932C86-B222-4650-B4F0-3FB2F063A8C2}" sibTransId="{AC654584-3A9E-4770-BDA4-CB704D7C12B6}"/>
    <dgm:cxn modelId="{8C77BAD4-1B68-40A8-A283-5479793DFE18}" type="presOf" srcId="{8580B955-A1B0-456A-880C-3ED2C00DDD9C}" destId="{CA8BE295-33BD-4BCD-9D40-F2B2A8448413}" srcOrd="0" destOrd="1" presId="urn:microsoft.com/office/officeart/2018/5/layout/CenteredIconLabelDescriptionList"/>
    <dgm:cxn modelId="{CE80BB9C-A4A7-48DC-A7D8-7675513805EF}" type="presParOf" srcId="{C11CA9B3-CD59-4E17-BB12-71B63A748874}" destId="{7AF8BA8C-E646-4E1E-96F0-1313C67B0AC3}" srcOrd="0" destOrd="0" presId="urn:microsoft.com/office/officeart/2018/5/layout/CenteredIconLabelDescriptionList"/>
    <dgm:cxn modelId="{23746D58-F8FF-44AB-9A0E-1D9903DB1168}" type="presParOf" srcId="{7AF8BA8C-E646-4E1E-96F0-1313C67B0AC3}" destId="{D60ABDAF-2ECC-44E3-B67D-782276EDFE3A}" srcOrd="0" destOrd="0" presId="urn:microsoft.com/office/officeart/2018/5/layout/CenteredIconLabelDescriptionList"/>
    <dgm:cxn modelId="{3E252281-FDDA-4F0F-8932-4B571C9DB391}" type="presParOf" srcId="{7AF8BA8C-E646-4E1E-96F0-1313C67B0AC3}" destId="{B074F718-BA23-41AF-8350-29359F41A91C}" srcOrd="1" destOrd="0" presId="urn:microsoft.com/office/officeart/2018/5/layout/CenteredIconLabelDescriptionList"/>
    <dgm:cxn modelId="{7F27BDFF-C933-4FE1-B880-199D7DEA3F70}" type="presParOf" srcId="{7AF8BA8C-E646-4E1E-96F0-1313C67B0AC3}" destId="{A1A3626B-94ED-40F1-B2CB-EC615200E024}" srcOrd="2" destOrd="0" presId="urn:microsoft.com/office/officeart/2018/5/layout/CenteredIconLabelDescriptionList"/>
    <dgm:cxn modelId="{3905C6B6-7B5B-45FD-8E4F-49E9C6CA9847}" type="presParOf" srcId="{7AF8BA8C-E646-4E1E-96F0-1313C67B0AC3}" destId="{AF10D3AF-A025-4BE7-9A21-3E402F25FC10}" srcOrd="3" destOrd="0" presId="urn:microsoft.com/office/officeart/2018/5/layout/CenteredIconLabelDescriptionList"/>
    <dgm:cxn modelId="{B6ABA98F-E343-4A18-B4C5-5B74ECCCD58F}" type="presParOf" srcId="{7AF8BA8C-E646-4E1E-96F0-1313C67B0AC3}" destId="{C8B71062-8835-42A6-AB6E-DF82C77F29C7}" srcOrd="4" destOrd="0" presId="urn:microsoft.com/office/officeart/2018/5/layout/CenteredIconLabelDescriptionList"/>
    <dgm:cxn modelId="{92FD2BFA-AD84-4591-A8E2-C97656BECD8C}" type="presParOf" srcId="{C11CA9B3-CD59-4E17-BB12-71B63A748874}" destId="{5285D4BB-78B1-40A7-8FA6-52D33A2E0D6E}" srcOrd="1" destOrd="0" presId="urn:microsoft.com/office/officeart/2018/5/layout/CenteredIconLabelDescriptionList"/>
    <dgm:cxn modelId="{4FC80B84-C9E0-4B78-86B3-DAA70BAB3968}" type="presParOf" srcId="{C11CA9B3-CD59-4E17-BB12-71B63A748874}" destId="{29C69749-CCB3-48E6-9EE7-6D4962137005}" srcOrd="2" destOrd="0" presId="urn:microsoft.com/office/officeart/2018/5/layout/CenteredIconLabelDescriptionList"/>
    <dgm:cxn modelId="{183495C7-3D51-4B0E-A5F6-E9845EDFDD03}" type="presParOf" srcId="{29C69749-CCB3-48E6-9EE7-6D4962137005}" destId="{2D636DFB-3011-4EE4-A8E8-0ABFC32AAC05}" srcOrd="0" destOrd="0" presId="urn:microsoft.com/office/officeart/2018/5/layout/CenteredIconLabelDescriptionList"/>
    <dgm:cxn modelId="{8054DC0C-A244-4809-9E13-6327F90C7411}" type="presParOf" srcId="{29C69749-CCB3-48E6-9EE7-6D4962137005}" destId="{7164CC24-8006-4466-B35F-5C189319F4BD}" srcOrd="1" destOrd="0" presId="urn:microsoft.com/office/officeart/2018/5/layout/CenteredIconLabelDescriptionList"/>
    <dgm:cxn modelId="{4632D329-BB88-4EFB-9401-4DC2103B7D67}" type="presParOf" srcId="{29C69749-CCB3-48E6-9EE7-6D4962137005}" destId="{051ABEF3-B9A8-4E66-AFC6-64A1D761644D}" srcOrd="2" destOrd="0" presId="urn:microsoft.com/office/officeart/2018/5/layout/CenteredIconLabelDescriptionList"/>
    <dgm:cxn modelId="{F02B311C-4652-4CC0-A905-54B706080920}" type="presParOf" srcId="{29C69749-CCB3-48E6-9EE7-6D4962137005}" destId="{93E36E87-1D80-4A60-AF5B-F2B74494572E}" srcOrd="3" destOrd="0" presId="urn:microsoft.com/office/officeart/2018/5/layout/CenteredIconLabelDescriptionList"/>
    <dgm:cxn modelId="{5E4D31AD-33C1-4190-9C31-C66E7C012E0F}" type="presParOf" srcId="{29C69749-CCB3-48E6-9EE7-6D4962137005}" destId="{95F01928-5529-419D-8CDD-299C5487EE71}" srcOrd="4" destOrd="0" presId="urn:microsoft.com/office/officeart/2018/5/layout/CenteredIconLabelDescriptionList"/>
    <dgm:cxn modelId="{BCCCA9AE-470E-4C65-A0F6-7CEDC47C84E0}" type="presParOf" srcId="{C11CA9B3-CD59-4E17-BB12-71B63A748874}" destId="{BFACA1B2-D001-4BF4-ADF9-B43FA30065CB}" srcOrd="3" destOrd="0" presId="urn:microsoft.com/office/officeart/2018/5/layout/CenteredIconLabelDescriptionList"/>
    <dgm:cxn modelId="{04B7B648-7CB0-4D73-BCDA-F01908C75A3E}" type="presParOf" srcId="{C11CA9B3-CD59-4E17-BB12-71B63A748874}" destId="{4899E580-057F-4F86-841D-0AD1FE5D5561}" srcOrd="4" destOrd="0" presId="urn:microsoft.com/office/officeart/2018/5/layout/CenteredIconLabelDescriptionList"/>
    <dgm:cxn modelId="{AA60124E-8069-407F-9A20-733AD9C96F59}" type="presParOf" srcId="{4899E580-057F-4F86-841D-0AD1FE5D5561}" destId="{2948A2DD-8909-460A-83D6-49A832ED053E}" srcOrd="0" destOrd="0" presId="urn:microsoft.com/office/officeart/2018/5/layout/CenteredIconLabelDescriptionList"/>
    <dgm:cxn modelId="{3076D48C-F910-4BD3-8B86-42B5F655A153}" type="presParOf" srcId="{4899E580-057F-4F86-841D-0AD1FE5D5561}" destId="{10082314-E2CF-4C82-85CF-989CD684C863}" srcOrd="1" destOrd="0" presId="urn:microsoft.com/office/officeart/2018/5/layout/CenteredIconLabelDescriptionList"/>
    <dgm:cxn modelId="{D10CEE99-0D6F-448F-AB12-DEA390C41D1A}" type="presParOf" srcId="{4899E580-057F-4F86-841D-0AD1FE5D5561}" destId="{65309A7B-6A01-4AB1-A41E-BE67B0645493}" srcOrd="2" destOrd="0" presId="urn:microsoft.com/office/officeart/2018/5/layout/CenteredIconLabelDescriptionList"/>
    <dgm:cxn modelId="{9CFD1ADB-7916-4860-A6A3-980448BAE969}" type="presParOf" srcId="{4899E580-057F-4F86-841D-0AD1FE5D5561}" destId="{E3E4893C-1CD4-4803-8108-3D087326E3EA}" srcOrd="3" destOrd="0" presId="urn:microsoft.com/office/officeart/2018/5/layout/CenteredIconLabelDescriptionList"/>
    <dgm:cxn modelId="{C7B7FC69-249F-48D5-A2A9-F64BD1D86813}" type="presParOf" srcId="{4899E580-057F-4F86-841D-0AD1FE5D5561}" destId="{56222A22-0161-4065-921A-6ED4AFB28CD0}" srcOrd="4" destOrd="0" presId="urn:microsoft.com/office/officeart/2018/5/layout/CenteredIconLabelDescriptionList"/>
    <dgm:cxn modelId="{9D501B2F-BBD9-49B4-AC54-87224F1C9A65}" type="presParOf" srcId="{C11CA9B3-CD59-4E17-BB12-71B63A748874}" destId="{9CC3892A-6588-4C33-AA24-637CDDDD8157}" srcOrd="5" destOrd="0" presId="urn:microsoft.com/office/officeart/2018/5/layout/CenteredIconLabelDescriptionList"/>
    <dgm:cxn modelId="{3792667B-30E9-411E-A921-664A08075F25}" type="presParOf" srcId="{C11CA9B3-CD59-4E17-BB12-71B63A748874}" destId="{40DDC7FD-939F-409C-8B54-B8FFEAA5F78E}" srcOrd="6" destOrd="0" presId="urn:microsoft.com/office/officeart/2018/5/layout/CenteredIconLabelDescriptionList"/>
    <dgm:cxn modelId="{FA6A30B6-2458-4994-BE05-84B7971F5C5E}" type="presParOf" srcId="{40DDC7FD-939F-409C-8B54-B8FFEAA5F78E}" destId="{7AFC9C32-DCB5-4B5A-BAA8-9D76BB02F4FC}" srcOrd="0" destOrd="0" presId="urn:microsoft.com/office/officeart/2018/5/layout/CenteredIconLabelDescriptionList"/>
    <dgm:cxn modelId="{BB99F9AA-3B24-4D07-A5AB-AABD9086D617}" type="presParOf" srcId="{40DDC7FD-939F-409C-8B54-B8FFEAA5F78E}" destId="{7408533F-CB67-492A-9373-1EFB90DE2C9F}" srcOrd="1" destOrd="0" presId="urn:microsoft.com/office/officeart/2018/5/layout/CenteredIconLabelDescriptionList"/>
    <dgm:cxn modelId="{1BD30C7F-AFB3-4F95-B734-F6414936FB8B}" type="presParOf" srcId="{40DDC7FD-939F-409C-8B54-B8FFEAA5F78E}" destId="{4BEDFE75-916A-4A20-917F-BFF57F0AA840}" srcOrd="2" destOrd="0" presId="urn:microsoft.com/office/officeart/2018/5/layout/CenteredIconLabelDescriptionList"/>
    <dgm:cxn modelId="{E2AA5C6E-40A5-4A85-A2B2-77AD53FC2343}" type="presParOf" srcId="{40DDC7FD-939F-409C-8B54-B8FFEAA5F78E}" destId="{0EDA68BE-074F-4A45-A36F-59F8188E748D}" srcOrd="3" destOrd="0" presId="urn:microsoft.com/office/officeart/2018/5/layout/CenteredIconLabelDescriptionList"/>
    <dgm:cxn modelId="{AD6D17AD-23D9-461A-9AAF-19728418271D}" type="presParOf" srcId="{40DDC7FD-939F-409C-8B54-B8FFEAA5F78E}" destId="{CA8BE295-33BD-4BCD-9D40-F2B2A844841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6A94AB-C0A5-42CB-A002-E653E47EB23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AA3BFCC-ADDF-4747-8594-70ABA411FFF3}">
      <dgm:prSet/>
      <dgm:spPr/>
      <dgm:t>
        <a:bodyPr/>
        <a:lstStyle/>
        <a:p>
          <a:pPr>
            <a:defRPr b="1"/>
          </a:pPr>
          <a:r>
            <a:rPr lang="en-US" b="1" dirty="0">
              <a:latin typeface="Book Antiqua"/>
            </a:rPr>
            <a:t>Who stands to gain, and how?</a:t>
          </a:r>
          <a:endParaRPr lang="en-US" dirty="0">
            <a:latin typeface="Book Antiqua"/>
          </a:endParaRPr>
        </a:p>
      </dgm:t>
    </dgm:pt>
    <dgm:pt modelId="{93122CFC-3A53-4A45-AD2E-1A3900EC3E21}" type="parTrans" cxnId="{2527742C-F090-4064-B4F0-4607E0519342}">
      <dgm:prSet/>
      <dgm:spPr/>
      <dgm:t>
        <a:bodyPr/>
        <a:lstStyle/>
        <a:p>
          <a:endParaRPr lang="en-US"/>
        </a:p>
      </dgm:t>
    </dgm:pt>
    <dgm:pt modelId="{788F5C2E-8F9A-47DC-85E8-3F6E1199F88F}" type="sibTrans" cxnId="{2527742C-F090-4064-B4F0-4607E0519342}">
      <dgm:prSet/>
      <dgm:spPr/>
      <dgm:t>
        <a:bodyPr/>
        <a:lstStyle/>
        <a:p>
          <a:endParaRPr lang="en-US"/>
        </a:p>
      </dgm:t>
    </dgm:pt>
    <dgm:pt modelId="{551FDC3A-489D-4CAF-A68A-FBBD63A71CC3}">
      <dgm:prSet/>
      <dgm:spPr/>
      <dgm:t>
        <a:bodyPr/>
        <a:lstStyle/>
        <a:p>
          <a:r>
            <a:rPr lang="en-US" b="1" dirty="0">
              <a:latin typeface="Book Antiqua"/>
            </a:rPr>
            <a:t>Dealers</a:t>
          </a:r>
          <a:r>
            <a:rPr lang="en-US" dirty="0">
              <a:latin typeface="Book Antiqua"/>
            </a:rPr>
            <a:t>: Receive tailored product suggestions, boosting sales and customer satisfaction.</a:t>
          </a:r>
        </a:p>
      </dgm:t>
    </dgm:pt>
    <dgm:pt modelId="{96AB652D-85C8-4A90-9EF0-37346D88C71F}" type="parTrans" cxnId="{084E6094-6176-49C8-8D97-A855462479E3}">
      <dgm:prSet/>
      <dgm:spPr/>
      <dgm:t>
        <a:bodyPr/>
        <a:lstStyle/>
        <a:p>
          <a:endParaRPr lang="en-US"/>
        </a:p>
      </dgm:t>
    </dgm:pt>
    <dgm:pt modelId="{3F8C64ED-9908-41CF-B34C-FF4F4E1128F3}" type="sibTrans" cxnId="{084E6094-6176-49C8-8D97-A855462479E3}">
      <dgm:prSet/>
      <dgm:spPr/>
      <dgm:t>
        <a:bodyPr/>
        <a:lstStyle/>
        <a:p>
          <a:endParaRPr lang="en-US"/>
        </a:p>
      </dgm:t>
    </dgm:pt>
    <dgm:pt modelId="{85F6694B-C203-45DD-B9BB-A40E4FF5B010}">
      <dgm:prSet/>
      <dgm:spPr/>
      <dgm:t>
        <a:bodyPr/>
        <a:lstStyle/>
        <a:p>
          <a:r>
            <a:rPr lang="en-US" b="1" dirty="0">
              <a:latin typeface="Book Antiqua"/>
            </a:rPr>
            <a:t>Businesses</a:t>
          </a:r>
          <a:r>
            <a:rPr lang="en-US" dirty="0">
              <a:latin typeface="Book Antiqua"/>
            </a:rPr>
            <a:t>: Improve supply chain efficiency and revenue through targeted recommendations.</a:t>
          </a:r>
        </a:p>
      </dgm:t>
    </dgm:pt>
    <dgm:pt modelId="{5D61B2C5-F075-48C6-ABF2-32115217B1E5}" type="parTrans" cxnId="{710990BF-4FAE-4F3A-84D9-FB8619650C4B}">
      <dgm:prSet/>
      <dgm:spPr/>
      <dgm:t>
        <a:bodyPr/>
        <a:lstStyle/>
        <a:p>
          <a:endParaRPr lang="en-US"/>
        </a:p>
      </dgm:t>
    </dgm:pt>
    <dgm:pt modelId="{D134042F-1372-4AD8-AAA2-4DF492C5F1E6}" type="sibTrans" cxnId="{710990BF-4FAE-4F3A-84D9-FB8619650C4B}">
      <dgm:prSet/>
      <dgm:spPr/>
      <dgm:t>
        <a:bodyPr/>
        <a:lstStyle/>
        <a:p>
          <a:endParaRPr lang="en-US"/>
        </a:p>
      </dgm:t>
    </dgm:pt>
    <dgm:pt modelId="{2A47DB3D-CAE8-40F1-821B-00A012F3F6D9}">
      <dgm:prSet/>
      <dgm:spPr/>
      <dgm:t>
        <a:bodyPr/>
        <a:lstStyle/>
        <a:p>
          <a:r>
            <a:rPr lang="en-US" b="1" dirty="0">
              <a:latin typeface="Book Antiqua"/>
            </a:rPr>
            <a:t>Sales Teams</a:t>
          </a:r>
          <a:r>
            <a:rPr lang="en-US" dirty="0">
              <a:latin typeface="Book Antiqua"/>
            </a:rPr>
            <a:t>: Focus on high-value opportunities with data-driven insights.</a:t>
          </a:r>
        </a:p>
      </dgm:t>
    </dgm:pt>
    <dgm:pt modelId="{DCA63BC5-2649-4D3D-9F43-7230B6327261}" type="parTrans" cxnId="{B6CF5588-13E4-4E94-BC75-8CEE248BB85B}">
      <dgm:prSet/>
      <dgm:spPr/>
      <dgm:t>
        <a:bodyPr/>
        <a:lstStyle/>
        <a:p>
          <a:endParaRPr lang="en-US"/>
        </a:p>
      </dgm:t>
    </dgm:pt>
    <dgm:pt modelId="{D6EBFC81-2746-4E04-8EF0-EEAB88947A21}" type="sibTrans" cxnId="{B6CF5588-13E4-4E94-BC75-8CEE248BB85B}">
      <dgm:prSet/>
      <dgm:spPr/>
      <dgm:t>
        <a:bodyPr/>
        <a:lstStyle/>
        <a:p>
          <a:endParaRPr lang="en-US"/>
        </a:p>
      </dgm:t>
    </dgm:pt>
    <dgm:pt modelId="{BCD2725C-808E-487E-BC93-796BC40E78AA}">
      <dgm:prSet/>
      <dgm:spPr/>
      <dgm:t>
        <a:bodyPr/>
        <a:lstStyle/>
        <a:p>
          <a:pPr>
            <a:defRPr b="1"/>
          </a:pPr>
          <a:r>
            <a:rPr lang="en-US" b="1" dirty="0">
              <a:latin typeface="Book Antiqua"/>
            </a:rPr>
            <a:t>Would a real user adopt it?</a:t>
          </a:r>
          <a:endParaRPr lang="en-US" dirty="0">
            <a:latin typeface="Book Antiqua"/>
          </a:endParaRPr>
        </a:p>
      </dgm:t>
    </dgm:pt>
    <dgm:pt modelId="{739FB89D-6616-43A2-9299-E799AF6A871C}" type="parTrans" cxnId="{B2D702FA-4B85-4DB9-91FD-A3BFCE0D1D3D}">
      <dgm:prSet/>
      <dgm:spPr/>
      <dgm:t>
        <a:bodyPr/>
        <a:lstStyle/>
        <a:p>
          <a:endParaRPr lang="en-US"/>
        </a:p>
      </dgm:t>
    </dgm:pt>
    <dgm:pt modelId="{587DC64F-FACA-4A10-900F-8A687448C795}" type="sibTrans" cxnId="{B2D702FA-4B85-4DB9-91FD-A3BFCE0D1D3D}">
      <dgm:prSet/>
      <dgm:spPr/>
      <dgm:t>
        <a:bodyPr/>
        <a:lstStyle/>
        <a:p>
          <a:endParaRPr lang="en-US"/>
        </a:p>
      </dgm:t>
    </dgm:pt>
    <dgm:pt modelId="{18B9D769-2EA8-4B62-A99A-26181920F4A8}">
      <dgm:prSet/>
      <dgm:spPr/>
      <dgm:t>
        <a:bodyPr/>
        <a:lstStyle/>
        <a:p>
          <a:r>
            <a:rPr lang="en-US" dirty="0">
              <a:latin typeface="Book Antiqua"/>
            </a:rPr>
            <a:t>Yes, dealers and sales managers would adopt it due to its intuitive </a:t>
          </a:r>
          <a:r>
            <a:rPr lang="en-US" dirty="0" err="1">
              <a:latin typeface="Book Antiqua"/>
            </a:rPr>
            <a:t>Streamlit</a:t>
          </a:r>
          <a:r>
            <a:rPr lang="en-US" dirty="0">
              <a:latin typeface="Book Antiqua"/>
            </a:rPr>
            <a:t> interface, real-time filtering, and actionable insights based on peer behavior and purchase history.</a:t>
          </a:r>
        </a:p>
      </dgm:t>
    </dgm:pt>
    <dgm:pt modelId="{235E85A8-6065-4241-A628-EA9950B758B2}" type="parTrans" cxnId="{49657E21-09E1-49EE-9F55-FFD32CD69904}">
      <dgm:prSet/>
      <dgm:spPr/>
      <dgm:t>
        <a:bodyPr/>
        <a:lstStyle/>
        <a:p>
          <a:endParaRPr lang="en-US"/>
        </a:p>
      </dgm:t>
    </dgm:pt>
    <dgm:pt modelId="{891FCE66-92BD-486A-9416-8D5ACD94391C}" type="sibTrans" cxnId="{49657E21-09E1-49EE-9F55-FFD32CD69904}">
      <dgm:prSet/>
      <dgm:spPr/>
      <dgm:t>
        <a:bodyPr/>
        <a:lstStyle/>
        <a:p>
          <a:endParaRPr lang="en-US"/>
        </a:p>
      </dgm:t>
    </dgm:pt>
    <dgm:pt modelId="{B23FDADE-FAB2-4F95-9785-AB124E2B47B3}" type="pres">
      <dgm:prSet presAssocID="{686A94AB-C0A5-42CB-A002-E653E47EB23F}" presName="root" presStyleCnt="0">
        <dgm:presLayoutVars>
          <dgm:dir/>
          <dgm:resizeHandles val="exact"/>
        </dgm:presLayoutVars>
      </dgm:prSet>
      <dgm:spPr/>
    </dgm:pt>
    <dgm:pt modelId="{47FF2AF9-D2AD-437A-8F2D-C4014C936C9F}" type="pres">
      <dgm:prSet presAssocID="{CAA3BFCC-ADDF-4747-8594-70ABA411FFF3}" presName="compNode" presStyleCnt="0"/>
      <dgm:spPr/>
    </dgm:pt>
    <dgm:pt modelId="{771A4166-5AB5-4081-BA0B-AF6764939D07}" type="pres">
      <dgm:prSet presAssocID="{CAA3BFCC-ADDF-4747-8594-70ABA411FF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C8240AE7-0F69-4766-93D0-8971BF53545E}" type="pres">
      <dgm:prSet presAssocID="{CAA3BFCC-ADDF-4747-8594-70ABA411FFF3}" presName="iconSpace" presStyleCnt="0"/>
      <dgm:spPr/>
    </dgm:pt>
    <dgm:pt modelId="{6CC6A2EE-80F5-4991-B719-A766277F1A50}" type="pres">
      <dgm:prSet presAssocID="{CAA3BFCC-ADDF-4747-8594-70ABA411FFF3}" presName="parTx" presStyleLbl="revTx" presStyleIdx="0" presStyleCnt="4">
        <dgm:presLayoutVars>
          <dgm:chMax val="0"/>
          <dgm:chPref val="0"/>
        </dgm:presLayoutVars>
      </dgm:prSet>
      <dgm:spPr/>
    </dgm:pt>
    <dgm:pt modelId="{03CE5C91-433C-483F-A74D-80D9F8FEE00A}" type="pres">
      <dgm:prSet presAssocID="{CAA3BFCC-ADDF-4747-8594-70ABA411FFF3}" presName="txSpace" presStyleCnt="0"/>
      <dgm:spPr/>
    </dgm:pt>
    <dgm:pt modelId="{92772F8D-BA48-4F51-AC31-8D23449865E9}" type="pres">
      <dgm:prSet presAssocID="{CAA3BFCC-ADDF-4747-8594-70ABA411FFF3}" presName="desTx" presStyleLbl="revTx" presStyleIdx="1" presStyleCnt="4">
        <dgm:presLayoutVars/>
      </dgm:prSet>
      <dgm:spPr/>
    </dgm:pt>
    <dgm:pt modelId="{4C96FCAA-504E-486D-AEF2-9AB293A0F4F4}" type="pres">
      <dgm:prSet presAssocID="{788F5C2E-8F9A-47DC-85E8-3F6E1199F88F}" presName="sibTrans" presStyleCnt="0"/>
      <dgm:spPr/>
    </dgm:pt>
    <dgm:pt modelId="{AEC47C8F-AB3B-49CF-8C8B-A148266382D8}" type="pres">
      <dgm:prSet presAssocID="{BCD2725C-808E-487E-BC93-796BC40E78AA}" presName="compNode" presStyleCnt="0"/>
      <dgm:spPr/>
    </dgm:pt>
    <dgm:pt modelId="{2C99463E-1ED4-4995-8EB0-F1E127AE3D7A}" type="pres">
      <dgm:prSet presAssocID="{BCD2725C-808E-487E-BC93-796BC40E78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F7199A5-F3C5-40B1-969B-82176ABFDD54}" type="pres">
      <dgm:prSet presAssocID="{BCD2725C-808E-487E-BC93-796BC40E78AA}" presName="iconSpace" presStyleCnt="0"/>
      <dgm:spPr/>
    </dgm:pt>
    <dgm:pt modelId="{CD508439-E4B7-42D8-B3B8-1C3952347BC6}" type="pres">
      <dgm:prSet presAssocID="{BCD2725C-808E-487E-BC93-796BC40E78AA}" presName="parTx" presStyleLbl="revTx" presStyleIdx="2" presStyleCnt="4">
        <dgm:presLayoutVars>
          <dgm:chMax val="0"/>
          <dgm:chPref val="0"/>
        </dgm:presLayoutVars>
      </dgm:prSet>
      <dgm:spPr/>
    </dgm:pt>
    <dgm:pt modelId="{BFA7CCCA-4D7E-46A1-AA14-A7B2008EE271}" type="pres">
      <dgm:prSet presAssocID="{BCD2725C-808E-487E-BC93-796BC40E78AA}" presName="txSpace" presStyleCnt="0"/>
      <dgm:spPr/>
    </dgm:pt>
    <dgm:pt modelId="{BEB408E5-568B-462A-BED6-AE94492930D4}" type="pres">
      <dgm:prSet presAssocID="{BCD2725C-808E-487E-BC93-796BC40E78AA}" presName="desTx" presStyleLbl="revTx" presStyleIdx="3" presStyleCnt="4">
        <dgm:presLayoutVars/>
      </dgm:prSet>
      <dgm:spPr/>
    </dgm:pt>
  </dgm:ptLst>
  <dgm:cxnLst>
    <dgm:cxn modelId="{E4773A0B-DA84-4393-9E34-93B2930F913D}" type="presOf" srcId="{686A94AB-C0A5-42CB-A002-E653E47EB23F}" destId="{B23FDADE-FAB2-4F95-9785-AB124E2B47B3}" srcOrd="0" destOrd="0" presId="urn:microsoft.com/office/officeart/2018/5/layout/CenteredIconLabelDescriptionList"/>
    <dgm:cxn modelId="{FC3E8F14-4553-4FDC-A56C-DB39CF0AC3B6}" type="presOf" srcId="{18B9D769-2EA8-4B62-A99A-26181920F4A8}" destId="{BEB408E5-568B-462A-BED6-AE94492930D4}" srcOrd="0" destOrd="0" presId="urn:microsoft.com/office/officeart/2018/5/layout/CenteredIconLabelDescriptionList"/>
    <dgm:cxn modelId="{49657E21-09E1-49EE-9F55-FFD32CD69904}" srcId="{BCD2725C-808E-487E-BC93-796BC40E78AA}" destId="{18B9D769-2EA8-4B62-A99A-26181920F4A8}" srcOrd="0" destOrd="0" parTransId="{235E85A8-6065-4241-A628-EA9950B758B2}" sibTransId="{891FCE66-92BD-486A-9416-8D5ACD94391C}"/>
    <dgm:cxn modelId="{2527742C-F090-4064-B4F0-4607E0519342}" srcId="{686A94AB-C0A5-42CB-A002-E653E47EB23F}" destId="{CAA3BFCC-ADDF-4747-8594-70ABA411FFF3}" srcOrd="0" destOrd="0" parTransId="{93122CFC-3A53-4A45-AD2E-1A3900EC3E21}" sibTransId="{788F5C2E-8F9A-47DC-85E8-3F6E1199F88F}"/>
    <dgm:cxn modelId="{4B49E186-8F99-4537-9CE3-3BE39188A7D1}" type="presOf" srcId="{CAA3BFCC-ADDF-4747-8594-70ABA411FFF3}" destId="{6CC6A2EE-80F5-4991-B719-A766277F1A50}" srcOrd="0" destOrd="0" presId="urn:microsoft.com/office/officeart/2018/5/layout/CenteredIconLabelDescriptionList"/>
    <dgm:cxn modelId="{B6CF5588-13E4-4E94-BC75-8CEE248BB85B}" srcId="{CAA3BFCC-ADDF-4747-8594-70ABA411FFF3}" destId="{2A47DB3D-CAE8-40F1-821B-00A012F3F6D9}" srcOrd="2" destOrd="0" parTransId="{DCA63BC5-2649-4D3D-9F43-7230B6327261}" sibTransId="{D6EBFC81-2746-4E04-8EF0-EEAB88947A21}"/>
    <dgm:cxn modelId="{084E6094-6176-49C8-8D97-A855462479E3}" srcId="{CAA3BFCC-ADDF-4747-8594-70ABA411FFF3}" destId="{551FDC3A-489D-4CAF-A68A-FBBD63A71CC3}" srcOrd="0" destOrd="0" parTransId="{96AB652D-85C8-4A90-9EF0-37346D88C71F}" sibTransId="{3F8C64ED-9908-41CF-B34C-FF4F4E1128F3}"/>
    <dgm:cxn modelId="{CE2244A5-D489-419E-A979-B234A2631769}" type="presOf" srcId="{85F6694B-C203-45DD-B9BB-A40E4FF5B010}" destId="{92772F8D-BA48-4F51-AC31-8D23449865E9}" srcOrd="0" destOrd="1" presId="urn:microsoft.com/office/officeart/2018/5/layout/CenteredIconLabelDescriptionList"/>
    <dgm:cxn modelId="{710990BF-4FAE-4F3A-84D9-FB8619650C4B}" srcId="{CAA3BFCC-ADDF-4747-8594-70ABA411FFF3}" destId="{85F6694B-C203-45DD-B9BB-A40E4FF5B010}" srcOrd="1" destOrd="0" parTransId="{5D61B2C5-F075-48C6-ABF2-32115217B1E5}" sibTransId="{D134042F-1372-4AD8-AAA2-4DF492C5F1E6}"/>
    <dgm:cxn modelId="{A7A7F3C6-FC02-4D67-B7BC-376AF22186A2}" type="presOf" srcId="{2A47DB3D-CAE8-40F1-821B-00A012F3F6D9}" destId="{92772F8D-BA48-4F51-AC31-8D23449865E9}" srcOrd="0" destOrd="2" presId="urn:microsoft.com/office/officeart/2018/5/layout/CenteredIconLabelDescriptionList"/>
    <dgm:cxn modelId="{751436EE-6B6F-442F-9A63-4B01F8BF4DAE}" type="presOf" srcId="{BCD2725C-808E-487E-BC93-796BC40E78AA}" destId="{CD508439-E4B7-42D8-B3B8-1C3952347BC6}" srcOrd="0" destOrd="0" presId="urn:microsoft.com/office/officeart/2018/5/layout/CenteredIconLabelDescriptionList"/>
    <dgm:cxn modelId="{F17BA4F5-7E78-4221-975F-0B634AB614E8}" type="presOf" srcId="{551FDC3A-489D-4CAF-A68A-FBBD63A71CC3}" destId="{92772F8D-BA48-4F51-AC31-8D23449865E9}" srcOrd="0" destOrd="0" presId="urn:microsoft.com/office/officeart/2018/5/layout/CenteredIconLabelDescriptionList"/>
    <dgm:cxn modelId="{B2D702FA-4B85-4DB9-91FD-A3BFCE0D1D3D}" srcId="{686A94AB-C0A5-42CB-A002-E653E47EB23F}" destId="{BCD2725C-808E-487E-BC93-796BC40E78AA}" srcOrd="1" destOrd="0" parTransId="{739FB89D-6616-43A2-9299-E799AF6A871C}" sibTransId="{587DC64F-FACA-4A10-900F-8A687448C795}"/>
    <dgm:cxn modelId="{09CF1131-71AB-4ACF-B8AE-CDEDB1FC7094}" type="presParOf" srcId="{B23FDADE-FAB2-4F95-9785-AB124E2B47B3}" destId="{47FF2AF9-D2AD-437A-8F2D-C4014C936C9F}" srcOrd="0" destOrd="0" presId="urn:microsoft.com/office/officeart/2018/5/layout/CenteredIconLabelDescriptionList"/>
    <dgm:cxn modelId="{78C05AE3-B185-4F96-AECE-400090504C94}" type="presParOf" srcId="{47FF2AF9-D2AD-437A-8F2D-C4014C936C9F}" destId="{771A4166-5AB5-4081-BA0B-AF6764939D07}" srcOrd="0" destOrd="0" presId="urn:microsoft.com/office/officeart/2018/5/layout/CenteredIconLabelDescriptionList"/>
    <dgm:cxn modelId="{38EFAF34-B00C-4595-B82E-7BF8C691EF9E}" type="presParOf" srcId="{47FF2AF9-D2AD-437A-8F2D-C4014C936C9F}" destId="{C8240AE7-0F69-4766-93D0-8971BF53545E}" srcOrd="1" destOrd="0" presId="urn:microsoft.com/office/officeart/2018/5/layout/CenteredIconLabelDescriptionList"/>
    <dgm:cxn modelId="{651F797A-AC76-4BB4-AB0A-9F6E43F1C075}" type="presParOf" srcId="{47FF2AF9-D2AD-437A-8F2D-C4014C936C9F}" destId="{6CC6A2EE-80F5-4991-B719-A766277F1A50}" srcOrd="2" destOrd="0" presId="urn:microsoft.com/office/officeart/2018/5/layout/CenteredIconLabelDescriptionList"/>
    <dgm:cxn modelId="{49E0C91F-F1A4-4033-BEA1-F265E497C988}" type="presParOf" srcId="{47FF2AF9-D2AD-437A-8F2D-C4014C936C9F}" destId="{03CE5C91-433C-483F-A74D-80D9F8FEE00A}" srcOrd="3" destOrd="0" presId="urn:microsoft.com/office/officeart/2018/5/layout/CenteredIconLabelDescriptionList"/>
    <dgm:cxn modelId="{A9D3ED6F-66DE-4561-A118-279C27D6A49B}" type="presParOf" srcId="{47FF2AF9-D2AD-437A-8F2D-C4014C936C9F}" destId="{92772F8D-BA48-4F51-AC31-8D23449865E9}" srcOrd="4" destOrd="0" presId="urn:microsoft.com/office/officeart/2018/5/layout/CenteredIconLabelDescriptionList"/>
    <dgm:cxn modelId="{8ECE7C04-A79F-4AC9-AF00-0AC330A8F4F3}" type="presParOf" srcId="{B23FDADE-FAB2-4F95-9785-AB124E2B47B3}" destId="{4C96FCAA-504E-486D-AEF2-9AB293A0F4F4}" srcOrd="1" destOrd="0" presId="urn:microsoft.com/office/officeart/2018/5/layout/CenteredIconLabelDescriptionList"/>
    <dgm:cxn modelId="{00DDC17B-14E3-460D-8BFB-F418232590EF}" type="presParOf" srcId="{B23FDADE-FAB2-4F95-9785-AB124E2B47B3}" destId="{AEC47C8F-AB3B-49CF-8C8B-A148266382D8}" srcOrd="2" destOrd="0" presId="urn:microsoft.com/office/officeart/2018/5/layout/CenteredIconLabelDescriptionList"/>
    <dgm:cxn modelId="{E4526632-9C96-48CE-AFD9-FC049A29B4FC}" type="presParOf" srcId="{AEC47C8F-AB3B-49CF-8C8B-A148266382D8}" destId="{2C99463E-1ED4-4995-8EB0-F1E127AE3D7A}" srcOrd="0" destOrd="0" presId="urn:microsoft.com/office/officeart/2018/5/layout/CenteredIconLabelDescriptionList"/>
    <dgm:cxn modelId="{A6E6368D-F314-4C11-B5CD-3A8454EC5202}" type="presParOf" srcId="{AEC47C8F-AB3B-49CF-8C8B-A148266382D8}" destId="{5F7199A5-F3C5-40B1-969B-82176ABFDD54}" srcOrd="1" destOrd="0" presId="urn:microsoft.com/office/officeart/2018/5/layout/CenteredIconLabelDescriptionList"/>
    <dgm:cxn modelId="{CC32592A-ECD2-4F47-9AF8-52B92A758B12}" type="presParOf" srcId="{AEC47C8F-AB3B-49CF-8C8B-A148266382D8}" destId="{CD508439-E4B7-42D8-B3B8-1C3952347BC6}" srcOrd="2" destOrd="0" presId="urn:microsoft.com/office/officeart/2018/5/layout/CenteredIconLabelDescriptionList"/>
    <dgm:cxn modelId="{88D51793-5BB9-4CB6-8EB8-7D1982B9B4F1}" type="presParOf" srcId="{AEC47C8F-AB3B-49CF-8C8B-A148266382D8}" destId="{BFA7CCCA-4D7E-46A1-AA14-A7B2008EE271}" srcOrd="3" destOrd="0" presId="urn:microsoft.com/office/officeart/2018/5/layout/CenteredIconLabelDescriptionList"/>
    <dgm:cxn modelId="{6068949D-12BA-47F8-8F57-E49D6BC5AD5E}" type="presParOf" srcId="{AEC47C8F-AB3B-49CF-8C8B-A148266382D8}" destId="{BEB408E5-568B-462A-BED6-AE94492930D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D0436-30D5-4133-B7B3-C690A3F0A6FF}">
      <dsp:nvSpPr>
        <dsp:cNvPr id="0" name=""/>
        <dsp:cNvSpPr/>
      </dsp:nvSpPr>
      <dsp:spPr>
        <a:xfrm>
          <a:off x="1024625" y="486922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F9CE6-86C3-4580-8E2A-DEAB89AA0BD5}">
      <dsp:nvSpPr>
        <dsp:cNvPr id="0" name=""/>
        <dsp:cNvSpPr/>
      </dsp:nvSpPr>
      <dsp:spPr>
        <a:xfrm>
          <a:off x="5527" y="172964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 dirty="0">
              <a:latin typeface="Book Antiqua"/>
            </a:rPr>
            <a:t>What is the problem you're solving?</a:t>
          </a:r>
          <a:endParaRPr lang="en-US" sz="1600" kern="1200" dirty="0">
            <a:latin typeface="Book Antiqua"/>
          </a:endParaRPr>
        </a:p>
      </dsp:txBody>
      <dsp:txXfrm>
        <a:off x="5527" y="1729644"/>
        <a:ext cx="3135684" cy="470352"/>
      </dsp:txXfrm>
    </dsp:sp>
    <dsp:sp modelId="{3DE992B0-8C54-4AB9-8804-F1819A97FC4B}">
      <dsp:nvSpPr>
        <dsp:cNvPr id="0" name=""/>
        <dsp:cNvSpPr/>
      </dsp:nvSpPr>
      <dsp:spPr>
        <a:xfrm>
          <a:off x="5527" y="2267547"/>
          <a:ext cx="3135684" cy="159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Book Antiqua"/>
            </a:rPr>
            <a:t>Retail and distribution businesses often struggle to recommend the right products to dealers, leading to missed sales opportunities and inefficient inventory management.</a:t>
          </a:r>
          <a:endParaRPr lang="en-US" sz="1200" kern="1200" dirty="0">
            <a:latin typeface="Book Antiqua"/>
          </a:endParaRPr>
        </a:p>
      </dsp:txBody>
      <dsp:txXfrm>
        <a:off x="5527" y="2267547"/>
        <a:ext cx="3135684" cy="1596867"/>
      </dsp:txXfrm>
    </dsp:sp>
    <dsp:sp modelId="{9086B7F4-7BFF-4640-AA5E-ED36AFB4DD98}">
      <dsp:nvSpPr>
        <dsp:cNvPr id="0" name=""/>
        <dsp:cNvSpPr/>
      </dsp:nvSpPr>
      <dsp:spPr>
        <a:xfrm>
          <a:off x="4709055" y="486922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8FCE0-C1DA-4C58-A61A-5A7A878F095A}">
      <dsp:nvSpPr>
        <dsp:cNvPr id="0" name=""/>
        <dsp:cNvSpPr/>
      </dsp:nvSpPr>
      <dsp:spPr>
        <a:xfrm>
          <a:off x="3689957" y="172964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 dirty="0">
              <a:latin typeface="Book Antiqua"/>
            </a:rPr>
            <a:t>Which industry vertical does this challenge belong to?</a:t>
          </a:r>
          <a:endParaRPr lang="en-US" sz="1600" kern="1200" dirty="0">
            <a:latin typeface="Book Antiqua"/>
          </a:endParaRPr>
        </a:p>
      </dsp:txBody>
      <dsp:txXfrm>
        <a:off x="3689957" y="1729644"/>
        <a:ext cx="3135684" cy="470352"/>
      </dsp:txXfrm>
    </dsp:sp>
    <dsp:sp modelId="{E88A1E0E-07AF-423A-9C5B-D0F05A403740}">
      <dsp:nvSpPr>
        <dsp:cNvPr id="0" name=""/>
        <dsp:cNvSpPr/>
      </dsp:nvSpPr>
      <dsp:spPr>
        <a:xfrm>
          <a:off x="3689957" y="2267547"/>
          <a:ext cx="3135684" cy="159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Book Antiqua"/>
            </a:rPr>
            <a:t>Retail, Distribution, and Supply Chain (focus on building materials like plumbing, sanitary, and water storage).</a:t>
          </a:r>
          <a:endParaRPr lang="en-US" sz="1200" kern="1200" dirty="0">
            <a:latin typeface="Book Antiqua"/>
          </a:endParaRPr>
        </a:p>
      </dsp:txBody>
      <dsp:txXfrm>
        <a:off x="3689957" y="2267547"/>
        <a:ext cx="3135684" cy="1596867"/>
      </dsp:txXfrm>
    </dsp:sp>
    <dsp:sp modelId="{C0318D92-D667-43D0-A090-6A57FD6B2EA7}">
      <dsp:nvSpPr>
        <dsp:cNvPr id="0" name=""/>
        <dsp:cNvSpPr/>
      </dsp:nvSpPr>
      <dsp:spPr>
        <a:xfrm>
          <a:off x="8393484" y="486922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FFCB-73FB-4307-8298-24E627006F83}">
      <dsp:nvSpPr>
        <dsp:cNvPr id="0" name=""/>
        <dsp:cNvSpPr/>
      </dsp:nvSpPr>
      <dsp:spPr>
        <a:xfrm>
          <a:off x="7374387" y="1729644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 dirty="0">
              <a:latin typeface="Book Antiqua"/>
            </a:rPr>
            <a:t>Who is the end user, and why does it matter?</a:t>
          </a:r>
          <a:endParaRPr lang="en-US" sz="1600" kern="1200" dirty="0">
            <a:latin typeface="Book Antiqua"/>
          </a:endParaRPr>
        </a:p>
      </dsp:txBody>
      <dsp:txXfrm>
        <a:off x="7374387" y="1729644"/>
        <a:ext cx="3135684" cy="470352"/>
      </dsp:txXfrm>
    </dsp:sp>
    <dsp:sp modelId="{989FB2BB-0AB4-419E-8B3E-B063756C97BF}">
      <dsp:nvSpPr>
        <dsp:cNvPr id="0" name=""/>
        <dsp:cNvSpPr/>
      </dsp:nvSpPr>
      <dsp:spPr>
        <a:xfrm>
          <a:off x="7374387" y="2267547"/>
          <a:ext cx="3135684" cy="1596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Book Antiqua"/>
            </a:rPr>
            <a:t>End Users</a:t>
          </a:r>
          <a:r>
            <a:rPr lang="en-US" sz="1200" b="0" i="0" kern="1200" dirty="0">
              <a:latin typeface="Book Antiqua"/>
            </a:rPr>
            <a:t>: Dealers (retailers, wholesalers, distributors) who purchase products like pipes, water storage, and tiles.</a:t>
          </a:r>
          <a:endParaRPr lang="en-US" sz="1200" kern="1200" dirty="0">
            <a:latin typeface="Book Antiqua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Book Antiqua"/>
            </a:rPr>
            <a:t>Why It Matters</a:t>
          </a:r>
          <a:r>
            <a:rPr lang="en-US" sz="1200" b="0" i="0" kern="1200" dirty="0">
              <a:latin typeface="Book Antiqua"/>
            </a:rPr>
            <a:t>: Personalized recommendations increase sales, optimize inventory, and enhance dealer satisfaction by suggesting products based on purchase history and peer behavior, improving business efficiency and profitability.</a:t>
          </a:r>
          <a:endParaRPr lang="en-US" sz="1200" kern="1200" dirty="0">
            <a:latin typeface="Book Antiqua"/>
          </a:endParaRPr>
        </a:p>
      </dsp:txBody>
      <dsp:txXfrm>
        <a:off x="7374387" y="2267547"/>
        <a:ext cx="3135684" cy="1596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28E1F-4DF3-41A8-AD43-15DA84B66875}">
      <dsp:nvSpPr>
        <dsp:cNvPr id="0" name=""/>
        <dsp:cNvSpPr/>
      </dsp:nvSpPr>
      <dsp:spPr>
        <a:xfrm>
          <a:off x="3286" y="17551"/>
          <a:ext cx="3203971" cy="8999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Book Antiqua"/>
            </a:rPr>
            <a:t>How does your solution align with the assigned theme?</a:t>
          </a:r>
          <a:endParaRPr lang="en-US" sz="1800" i="0" kern="1200" dirty="0">
            <a:latin typeface="Book Antiqua"/>
          </a:endParaRPr>
        </a:p>
      </dsp:txBody>
      <dsp:txXfrm>
        <a:off x="3286" y="17551"/>
        <a:ext cx="3203971" cy="899994"/>
      </dsp:txXfrm>
    </dsp:sp>
    <dsp:sp modelId="{99F313EF-8CA8-48F7-8B85-1A43A94860AF}">
      <dsp:nvSpPr>
        <dsp:cNvPr id="0" name=""/>
        <dsp:cNvSpPr/>
      </dsp:nvSpPr>
      <dsp:spPr>
        <a:xfrm>
          <a:off x="3286" y="917546"/>
          <a:ext cx="3203971" cy="425543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The solution delivers a scalable, data-driven recommendation system using Snowflake’s cloud platform and </a:t>
          </a:r>
          <a:r>
            <a:rPr lang="en-US" sz="1800" b="0" i="0" kern="1200" dirty="0" err="1">
              <a:latin typeface="Book Antiqua"/>
            </a:rPr>
            <a:t>Streamlit</a:t>
          </a:r>
          <a:r>
            <a:rPr lang="en-US" sz="1800" b="0" i="0" kern="1200" dirty="0">
              <a:latin typeface="Book Antiqua"/>
            </a:rPr>
            <a:t> interactive dashboards, aligning with the theme of leveraging modern data tools for business insights.</a:t>
          </a:r>
          <a:endParaRPr lang="en-US" sz="1800" i="0" kern="1200" dirty="0">
            <a:latin typeface="Book Antiqua"/>
          </a:endParaRPr>
        </a:p>
      </dsp:txBody>
      <dsp:txXfrm>
        <a:off x="3286" y="917546"/>
        <a:ext cx="3203971" cy="4255436"/>
      </dsp:txXfrm>
    </dsp:sp>
    <dsp:sp modelId="{8563E25A-4F64-4C63-A441-E9198429381A}">
      <dsp:nvSpPr>
        <dsp:cNvPr id="0" name=""/>
        <dsp:cNvSpPr/>
      </dsp:nvSpPr>
      <dsp:spPr>
        <a:xfrm>
          <a:off x="3655814" y="17551"/>
          <a:ext cx="3203971" cy="8999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Book Antiqua"/>
            </a:rPr>
            <a:t>What does your solution do?</a:t>
          </a:r>
          <a:endParaRPr lang="en-US" sz="1800" i="0" kern="1200" dirty="0">
            <a:latin typeface="Book Antiqua"/>
          </a:endParaRPr>
        </a:p>
      </dsp:txBody>
      <dsp:txXfrm>
        <a:off x="3655814" y="17551"/>
        <a:ext cx="3203971" cy="899994"/>
      </dsp:txXfrm>
    </dsp:sp>
    <dsp:sp modelId="{BD203D45-CF10-4D90-AC09-C173C1345EE8}">
      <dsp:nvSpPr>
        <dsp:cNvPr id="0" name=""/>
        <dsp:cNvSpPr/>
      </dsp:nvSpPr>
      <dsp:spPr>
        <a:xfrm>
          <a:off x="3655814" y="917546"/>
          <a:ext cx="3203971" cy="425543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Generates synthetic dealer and product data in Snowflake.</a:t>
          </a:r>
          <a:endParaRPr lang="en-US" sz="1800" i="0" kern="1200" dirty="0">
            <a:latin typeface="Book Antiqu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Preprocesses data to create a recommendation input dataset.</a:t>
          </a:r>
          <a:endParaRPr lang="en-US" sz="1800" i="0" kern="1200" dirty="0">
            <a:latin typeface="Book Antiqu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Uses collaborative filtering (user-user and item-item) to recommend products to dealers.</a:t>
          </a:r>
          <a:endParaRPr lang="en-US" sz="1800" i="0" kern="1200" dirty="0">
            <a:latin typeface="Book Antiqu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Visualizes recommendations via a </a:t>
          </a:r>
          <a:r>
            <a:rPr lang="en-US" sz="1800" b="0" i="0" kern="1200" dirty="0" err="1">
              <a:latin typeface="Book Antiqua"/>
            </a:rPr>
            <a:t>Streamlit</a:t>
          </a:r>
          <a:r>
            <a:rPr lang="en-US" sz="1800" b="0" i="0" kern="1200" dirty="0">
              <a:latin typeface="Book Antiqua"/>
            </a:rPr>
            <a:t> dashboard with filters for region, dealer, and top-N products.</a:t>
          </a:r>
          <a:endParaRPr lang="en-US" sz="1800" i="0" kern="1200" dirty="0">
            <a:latin typeface="Book Antiqua"/>
          </a:endParaRPr>
        </a:p>
      </dsp:txBody>
      <dsp:txXfrm>
        <a:off x="3655814" y="917546"/>
        <a:ext cx="3203971" cy="4255436"/>
      </dsp:txXfrm>
    </dsp:sp>
    <dsp:sp modelId="{26C7A278-847F-4D2B-9794-D16EEFAEE5C1}">
      <dsp:nvSpPr>
        <dsp:cNvPr id="0" name=""/>
        <dsp:cNvSpPr/>
      </dsp:nvSpPr>
      <dsp:spPr>
        <a:xfrm>
          <a:off x="7308342" y="17551"/>
          <a:ext cx="3203971" cy="8999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Book Antiqua"/>
            </a:rPr>
            <a:t>What’s unique or innovative about your approach?</a:t>
          </a:r>
          <a:endParaRPr lang="en-US" sz="1800" i="0" kern="1200" dirty="0">
            <a:latin typeface="Book Antiqua"/>
          </a:endParaRPr>
        </a:p>
      </dsp:txBody>
      <dsp:txXfrm>
        <a:off x="7308342" y="17551"/>
        <a:ext cx="3203971" cy="899994"/>
      </dsp:txXfrm>
    </dsp:sp>
    <dsp:sp modelId="{9F5392A2-6F00-4C51-AF31-B14AC5C5BB37}">
      <dsp:nvSpPr>
        <dsp:cNvPr id="0" name=""/>
        <dsp:cNvSpPr/>
      </dsp:nvSpPr>
      <dsp:spPr>
        <a:xfrm>
          <a:off x="7308342" y="917546"/>
          <a:ext cx="3203971" cy="425543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Combines user-user and item-item collaborative filtering in Snowflake for robust recommendations.</a:t>
          </a:r>
          <a:endParaRPr lang="en-US" sz="1800" i="0" kern="1200" dirty="0">
            <a:latin typeface="Book Antiqu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Leverages Snowflake’s Snowpark for scalable data processing and </a:t>
          </a:r>
          <a:r>
            <a:rPr lang="en-US" sz="1800" b="0" i="0" kern="1200" dirty="0" err="1">
              <a:latin typeface="Book Antiqua"/>
            </a:rPr>
            <a:t>Streamlit</a:t>
          </a:r>
          <a:r>
            <a:rPr lang="en-US" sz="1800" b="0" i="0" kern="1200" dirty="0">
              <a:latin typeface="Book Antiqua"/>
            </a:rPr>
            <a:t> for real-time, interactive visualization.</a:t>
          </a:r>
          <a:endParaRPr lang="en-US" sz="1800" i="0" kern="1200" dirty="0">
            <a:latin typeface="Book Antiqua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Book Antiqua"/>
            </a:rPr>
            <a:t>Incorporates peer influence (other dealer’s purchases) to enhance recommendation relevance.</a:t>
          </a:r>
          <a:endParaRPr lang="en-US" sz="1800" i="0" kern="1200" dirty="0">
            <a:latin typeface="Book Antiqua"/>
          </a:endParaRPr>
        </a:p>
      </dsp:txBody>
      <dsp:txXfrm>
        <a:off x="7308342" y="917546"/>
        <a:ext cx="3203971" cy="4255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ABDAF-2ECC-44E3-B67D-782276EDFE3A}">
      <dsp:nvSpPr>
        <dsp:cNvPr id="0" name=""/>
        <dsp:cNvSpPr/>
      </dsp:nvSpPr>
      <dsp:spPr>
        <a:xfrm>
          <a:off x="762194" y="50223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3626B-94ED-40F1-B2CB-EC615200E024}">
      <dsp:nvSpPr>
        <dsp:cNvPr id="0" name=""/>
        <dsp:cNvSpPr/>
      </dsp:nvSpPr>
      <dsp:spPr>
        <a:xfrm>
          <a:off x="8092" y="1458522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Book Antiqua"/>
            </a:rPr>
            <a:t>Revenue Growth</a:t>
          </a:r>
          <a:endParaRPr lang="en-US" sz="2300" kern="1200" dirty="0">
            <a:latin typeface="Book Antiqua"/>
          </a:endParaRPr>
        </a:p>
      </dsp:txBody>
      <dsp:txXfrm>
        <a:off x="8092" y="1458522"/>
        <a:ext cx="2320312" cy="348046"/>
      </dsp:txXfrm>
    </dsp:sp>
    <dsp:sp modelId="{C8B71062-8835-42A6-AB6E-DF82C77F29C7}">
      <dsp:nvSpPr>
        <dsp:cNvPr id="0" name=""/>
        <dsp:cNvSpPr/>
      </dsp:nvSpPr>
      <dsp:spPr>
        <a:xfrm>
          <a:off x="8092" y="1873630"/>
          <a:ext cx="2320312" cy="1981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~8% increase in dealer sales via personalized recommendations</a:t>
          </a:r>
        </a:p>
      </dsp:txBody>
      <dsp:txXfrm>
        <a:off x="8092" y="1873630"/>
        <a:ext cx="2320312" cy="1981661"/>
      </dsp:txXfrm>
    </dsp:sp>
    <dsp:sp modelId="{2D636DFB-3011-4EE4-A8E8-0ABFC32AAC05}">
      <dsp:nvSpPr>
        <dsp:cNvPr id="0" name=""/>
        <dsp:cNvSpPr/>
      </dsp:nvSpPr>
      <dsp:spPr>
        <a:xfrm>
          <a:off x="3488561" y="50223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ABEF3-B9A8-4E66-AFC6-64A1D761644D}">
      <dsp:nvSpPr>
        <dsp:cNvPr id="0" name=""/>
        <dsp:cNvSpPr/>
      </dsp:nvSpPr>
      <dsp:spPr>
        <a:xfrm>
          <a:off x="2734460" y="1458522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Book Antiqua"/>
            </a:rPr>
            <a:t>Efficiency Gains</a:t>
          </a:r>
          <a:endParaRPr lang="en-US" sz="2300" kern="1200" dirty="0">
            <a:latin typeface="Book Antiqua"/>
          </a:endParaRPr>
        </a:p>
      </dsp:txBody>
      <dsp:txXfrm>
        <a:off x="2734460" y="1458522"/>
        <a:ext cx="2320312" cy="348046"/>
      </dsp:txXfrm>
    </dsp:sp>
    <dsp:sp modelId="{95F01928-5529-419D-8CDD-299C5487EE71}">
      <dsp:nvSpPr>
        <dsp:cNvPr id="0" name=""/>
        <dsp:cNvSpPr/>
      </dsp:nvSpPr>
      <dsp:spPr>
        <a:xfrm>
          <a:off x="2734460" y="1873630"/>
          <a:ext cx="2320312" cy="1981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~25% time saved for sales teams through automated product suggestions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~20% reduction in manual product discovery for dealers</a:t>
          </a:r>
        </a:p>
      </dsp:txBody>
      <dsp:txXfrm>
        <a:off x="2734460" y="1873630"/>
        <a:ext cx="2320312" cy="1981661"/>
      </dsp:txXfrm>
    </dsp:sp>
    <dsp:sp modelId="{2948A2DD-8909-460A-83D6-49A832ED053E}">
      <dsp:nvSpPr>
        <dsp:cNvPr id="0" name=""/>
        <dsp:cNvSpPr/>
      </dsp:nvSpPr>
      <dsp:spPr>
        <a:xfrm>
          <a:off x="6214928" y="50223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09A7B-6A01-4AB1-A41E-BE67B0645493}">
      <dsp:nvSpPr>
        <dsp:cNvPr id="0" name=""/>
        <dsp:cNvSpPr/>
      </dsp:nvSpPr>
      <dsp:spPr>
        <a:xfrm>
          <a:off x="5460827" y="1458522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Book Antiqua"/>
            </a:rPr>
            <a:t>Accuracy &amp; Trust</a:t>
          </a:r>
          <a:endParaRPr lang="en-US" sz="2300" kern="1200" dirty="0">
            <a:latin typeface="Book Antiqua"/>
          </a:endParaRPr>
        </a:p>
      </dsp:txBody>
      <dsp:txXfrm>
        <a:off x="5460827" y="1458522"/>
        <a:ext cx="2320312" cy="348046"/>
      </dsp:txXfrm>
    </dsp:sp>
    <dsp:sp modelId="{56222A22-0161-4065-921A-6ED4AFB28CD0}">
      <dsp:nvSpPr>
        <dsp:cNvPr id="0" name=""/>
        <dsp:cNvSpPr/>
      </dsp:nvSpPr>
      <dsp:spPr>
        <a:xfrm>
          <a:off x="5460827" y="1873630"/>
          <a:ext cx="2320312" cy="1981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Collaborative filtering ensures relevant, data-backed recommendations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Enhances dealer confidence and repeat purchase behavior</a:t>
          </a:r>
        </a:p>
      </dsp:txBody>
      <dsp:txXfrm>
        <a:off x="5460827" y="1873630"/>
        <a:ext cx="2320312" cy="1981661"/>
      </dsp:txXfrm>
    </dsp:sp>
    <dsp:sp modelId="{7AFC9C32-DCB5-4B5A-BAA8-9D76BB02F4FC}">
      <dsp:nvSpPr>
        <dsp:cNvPr id="0" name=""/>
        <dsp:cNvSpPr/>
      </dsp:nvSpPr>
      <dsp:spPr>
        <a:xfrm>
          <a:off x="8941296" y="50223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DFE75-916A-4A20-917F-BFF57F0AA840}">
      <dsp:nvSpPr>
        <dsp:cNvPr id="0" name=""/>
        <dsp:cNvSpPr/>
      </dsp:nvSpPr>
      <dsp:spPr>
        <a:xfrm>
          <a:off x="8187194" y="1458522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Book Antiqua"/>
            </a:rPr>
            <a:t>Cost Reduction</a:t>
          </a:r>
          <a:endParaRPr lang="en-US" sz="2300" kern="1200" dirty="0">
            <a:latin typeface="Book Antiqua"/>
          </a:endParaRPr>
        </a:p>
      </dsp:txBody>
      <dsp:txXfrm>
        <a:off x="8187194" y="1458522"/>
        <a:ext cx="2320312" cy="348046"/>
      </dsp:txXfrm>
    </dsp:sp>
    <dsp:sp modelId="{CA8BE295-33BD-4BCD-9D40-F2B2A8448413}">
      <dsp:nvSpPr>
        <dsp:cNvPr id="0" name=""/>
        <dsp:cNvSpPr/>
      </dsp:nvSpPr>
      <dsp:spPr>
        <a:xfrm>
          <a:off x="8187194" y="1873630"/>
          <a:ext cx="2320312" cy="1981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~10–15% reduction in excess inventory holding costs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Better demand alignment lowers working capital requirements</a:t>
          </a:r>
        </a:p>
      </dsp:txBody>
      <dsp:txXfrm>
        <a:off x="8187194" y="1873630"/>
        <a:ext cx="2320312" cy="1981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A4166-5AB5-4081-BA0B-AF6764939D07}">
      <dsp:nvSpPr>
        <dsp:cNvPr id="0" name=""/>
        <dsp:cNvSpPr/>
      </dsp:nvSpPr>
      <dsp:spPr>
        <a:xfrm>
          <a:off x="1967016" y="0"/>
          <a:ext cx="1510523" cy="143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6A2EE-80F5-4991-B719-A766277F1A50}">
      <dsp:nvSpPr>
        <dsp:cNvPr id="0" name=""/>
        <dsp:cNvSpPr/>
      </dsp:nvSpPr>
      <dsp:spPr>
        <a:xfrm>
          <a:off x="564387" y="1608921"/>
          <a:ext cx="4315781" cy="613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>
              <a:latin typeface="Book Antiqua"/>
            </a:rPr>
            <a:t>Who stands to gain, and how?</a:t>
          </a:r>
          <a:endParaRPr lang="en-US" sz="2400" kern="1200" dirty="0">
            <a:latin typeface="Book Antiqua"/>
          </a:endParaRPr>
        </a:p>
      </dsp:txBody>
      <dsp:txXfrm>
        <a:off x="564387" y="1608921"/>
        <a:ext cx="4315781" cy="613539"/>
      </dsp:txXfrm>
    </dsp:sp>
    <dsp:sp modelId="{92772F8D-BA48-4F51-AC31-8D23449865E9}">
      <dsp:nvSpPr>
        <dsp:cNvPr id="0" name=""/>
        <dsp:cNvSpPr/>
      </dsp:nvSpPr>
      <dsp:spPr>
        <a:xfrm>
          <a:off x="564387" y="2304940"/>
          <a:ext cx="4315781" cy="204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ook Antiqua"/>
            </a:rPr>
            <a:t>Dealers</a:t>
          </a:r>
          <a:r>
            <a:rPr lang="en-US" sz="1700" kern="1200" dirty="0">
              <a:latin typeface="Book Antiqua"/>
            </a:rPr>
            <a:t>: Receive tailored product suggestions, boosting sales and customer satisfaction.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ook Antiqua"/>
            </a:rPr>
            <a:t>Businesses</a:t>
          </a:r>
          <a:r>
            <a:rPr lang="en-US" sz="1700" kern="1200" dirty="0">
              <a:latin typeface="Book Antiqua"/>
            </a:rPr>
            <a:t>: Improve supply chain efficiency and revenue through targeted recommendations.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Book Antiqua"/>
            </a:rPr>
            <a:t>Sales Teams</a:t>
          </a:r>
          <a:r>
            <a:rPr lang="en-US" sz="1700" kern="1200" dirty="0">
              <a:latin typeface="Book Antiqua"/>
            </a:rPr>
            <a:t>: Focus on high-value opportunities with data-driven insights.</a:t>
          </a:r>
        </a:p>
      </dsp:txBody>
      <dsp:txXfrm>
        <a:off x="564387" y="2304940"/>
        <a:ext cx="4315781" cy="2046397"/>
      </dsp:txXfrm>
    </dsp:sp>
    <dsp:sp modelId="{2C99463E-1ED4-4995-8EB0-F1E127AE3D7A}">
      <dsp:nvSpPr>
        <dsp:cNvPr id="0" name=""/>
        <dsp:cNvSpPr/>
      </dsp:nvSpPr>
      <dsp:spPr>
        <a:xfrm>
          <a:off x="7038059" y="0"/>
          <a:ext cx="1510523" cy="143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08439-E4B7-42D8-B3B8-1C3952347BC6}">
      <dsp:nvSpPr>
        <dsp:cNvPr id="0" name=""/>
        <dsp:cNvSpPr/>
      </dsp:nvSpPr>
      <dsp:spPr>
        <a:xfrm>
          <a:off x="5635430" y="1608921"/>
          <a:ext cx="4315781" cy="613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>
              <a:latin typeface="Book Antiqua"/>
            </a:rPr>
            <a:t>Would a real user adopt it?</a:t>
          </a:r>
          <a:endParaRPr lang="en-US" sz="2400" kern="1200" dirty="0">
            <a:latin typeface="Book Antiqua"/>
          </a:endParaRPr>
        </a:p>
      </dsp:txBody>
      <dsp:txXfrm>
        <a:off x="5635430" y="1608921"/>
        <a:ext cx="4315781" cy="613539"/>
      </dsp:txXfrm>
    </dsp:sp>
    <dsp:sp modelId="{BEB408E5-568B-462A-BED6-AE94492930D4}">
      <dsp:nvSpPr>
        <dsp:cNvPr id="0" name=""/>
        <dsp:cNvSpPr/>
      </dsp:nvSpPr>
      <dsp:spPr>
        <a:xfrm>
          <a:off x="5635430" y="2304940"/>
          <a:ext cx="4315781" cy="204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/>
            </a:rPr>
            <a:t>Yes, dealers and sales managers would adopt it due to its intuitive </a:t>
          </a:r>
          <a:r>
            <a:rPr lang="en-US" sz="1700" kern="1200" dirty="0" err="1">
              <a:latin typeface="Book Antiqua"/>
            </a:rPr>
            <a:t>Streamlit</a:t>
          </a:r>
          <a:r>
            <a:rPr lang="en-US" sz="1700" kern="1200" dirty="0">
              <a:latin typeface="Book Antiqua"/>
            </a:rPr>
            <a:t> interface, real-time filtering, and actionable insights based on peer behavior and purchase history.</a:t>
          </a:r>
        </a:p>
      </dsp:txBody>
      <dsp:txXfrm>
        <a:off x="5635430" y="2304940"/>
        <a:ext cx="4315781" cy="2046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D12A5149-27D9-63D0-54FC-2156FC7E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5FA99CA9-9C08-AEDD-F028-2A7D8405EA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>
            <a:extLst>
              <a:ext uri="{FF2B5EF4-FFF2-40B4-BE49-F238E27FC236}">
                <a16:creationId xmlns:a16="http://schemas.microsoft.com/office/drawing/2014/main" id="{82A54392-7E4D-2A20-E504-93F56E5D23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039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8036137-256D-9F25-5D9D-67145DE6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C73BD630-3F7F-F384-AB16-87D2A0560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>
            <a:extLst>
              <a:ext uri="{FF2B5EF4-FFF2-40B4-BE49-F238E27FC236}">
                <a16:creationId xmlns:a16="http://schemas.microsoft.com/office/drawing/2014/main" id="{BC4F7CDD-3CC6-8160-8291-74008ECA3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207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D7F6A20-9286-D0A3-4263-70F8A49B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>
            <a:extLst>
              <a:ext uri="{FF2B5EF4-FFF2-40B4-BE49-F238E27FC236}">
                <a16:creationId xmlns:a16="http://schemas.microsoft.com/office/drawing/2014/main" id="{90164A84-3A8A-190B-CEEE-2EBB8F353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>
            <a:extLst>
              <a:ext uri="{FF2B5EF4-FFF2-40B4-BE49-F238E27FC236}">
                <a16:creationId xmlns:a16="http://schemas.microsoft.com/office/drawing/2014/main" id="{41ED89FD-BFFC-84CF-0A75-E683D53A9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28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84dd06498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684dd06498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84dd06498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684dd06498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EEB37040-7EE2-C2B5-3788-31B7A505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84dd06498_3_39:notes">
            <a:extLst>
              <a:ext uri="{FF2B5EF4-FFF2-40B4-BE49-F238E27FC236}">
                <a16:creationId xmlns:a16="http://schemas.microsoft.com/office/drawing/2014/main" id="{B8CE6544-0A4F-BFF0-AA09-908BFDADD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684dd06498_3_39:notes">
            <a:extLst>
              <a:ext uri="{FF2B5EF4-FFF2-40B4-BE49-F238E27FC236}">
                <a16:creationId xmlns:a16="http://schemas.microsoft.com/office/drawing/2014/main" id="{572B0474-B81D-37B5-D8B9-EEC5C1310D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97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4dd0649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684dd0649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84dd06498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684dd06498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3B9AEBD-89C5-BB97-44B6-ADE1BE215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B3619E3D-223E-3F92-0E10-DADA66B21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>
            <a:extLst>
              <a:ext uri="{FF2B5EF4-FFF2-40B4-BE49-F238E27FC236}">
                <a16:creationId xmlns:a16="http://schemas.microsoft.com/office/drawing/2014/main" id="{4F189002-6A4F-0477-87B9-60C2E583CE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499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5948B86A-04E2-119B-7D5A-2EACB479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>
            <a:extLst>
              <a:ext uri="{FF2B5EF4-FFF2-40B4-BE49-F238E27FC236}">
                <a16:creationId xmlns:a16="http://schemas.microsoft.com/office/drawing/2014/main" id="{E40F9434-7041-5E29-8F2A-43B41EA8E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>
            <a:extLst>
              <a:ext uri="{FF2B5EF4-FFF2-40B4-BE49-F238E27FC236}">
                <a16:creationId xmlns:a16="http://schemas.microsoft.com/office/drawing/2014/main" id="{356C83D3-9B51-2578-A720-D2A8D861A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5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 descr="A blue text on a black background&#10;&#10;AI-generated content may be incorrect.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73007" y="136525"/>
            <a:ext cx="1554726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01569" y="23974"/>
            <a:ext cx="1931581" cy="6008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3AgsQ-qjwYkiX-y9FnoxPEsC5DMHIxqb/view?usp=drive_li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092188" y="1342346"/>
            <a:ext cx="6551930" cy="417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5C99"/>
              </a:buClr>
              <a:buSzPct val="85549"/>
              <a:buNone/>
            </a:pPr>
            <a:r>
              <a:rPr lang="en-US" sz="3600" b="1" dirty="0">
                <a:solidFill>
                  <a:schemeClr val="bg2"/>
                </a:solidFill>
                <a:latin typeface="Book Antiqua"/>
              </a:rPr>
              <a:t>Icebreaker Sparrows</a:t>
            </a:r>
            <a:endParaRPr lang="en-US" sz="3600"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5C99"/>
              </a:buClr>
              <a:buSzPct val="100000"/>
              <a:buNone/>
            </a:pPr>
            <a:r>
              <a:rPr lang="en-US" dirty="0">
                <a:solidFill>
                  <a:schemeClr val="bg2"/>
                </a:solidFill>
                <a:latin typeface="Book Antiqua"/>
              </a:rPr>
              <a:t>Ashwin Mohite</a:t>
            </a:r>
            <a:endParaRPr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5C99"/>
              </a:buClr>
              <a:buSzPct val="100000"/>
              <a:buNone/>
            </a:pPr>
            <a:r>
              <a:rPr lang="en-US" dirty="0">
                <a:solidFill>
                  <a:schemeClr val="bg2"/>
                </a:solidFill>
                <a:latin typeface="Book Antiqua"/>
              </a:rPr>
              <a:t>Praveen </a:t>
            </a:r>
            <a:r>
              <a:rPr lang="en-US" err="1">
                <a:solidFill>
                  <a:schemeClr val="bg2"/>
                </a:solidFill>
                <a:latin typeface="Book Antiqua"/>
              </a:rPr>
              <a:t>Karande</a:t>
            </a:r>
            <a:endParaRPr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5C99"/>
              </a:buClr>
              <a:buSzPct val="100000"/>
              <a:buNone/>
            </a:pPr>
            <a:r>
              <a:rPr lang="en-US" dirty="0">
                <a:solidFill>
                  <a:schemeClr val="bg2"/>
                </a:solidFill>
                <a:latin typeface="Book Antiqua"/>
              </a:rPr>
              <a:t>Lalit Kumar</a:t>
            </a:r>
            <a:endParaRPr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bg2"/>
              </a:solidFill>
              <a:latin typeface="Book Antiqua"/>
            </a:endParaRPr>
          </a:p>
          <a:p>
            <a:pPr marL="0" indent="0" algn="l">
              <a:buClr>
                <a:srgbClr val="1F5C99"/>
              </a:buClr>
              <a:buSzPct val="100000"/>
            </a:pPr>
            <a:r>
              <a:rPr lang="en-US" dirty="0">
                <a:solidFill>
                  <a:schemeClr val="bg2"/>
                </a:solidFill>
                <a:latin typeface="Book Antiqua"/>
              </a:rPr>
              <a:t>Theme: AI-Driven Recommendation Engine</a:t>
            </a:r>
            <a:endParaRPr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bg2"/>
              </a:solidFill>
              <a:latin typeface="Book Antiqu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5C99"/>
              </a:buClr>
              <a:buSzPct val="100000"/>
              <a:buNone/>
            </a:pPr>
            <a:r>
              <a:rPr lang="en-US" dirty="0">
                <a:solidFill>
                  <a:schemeClr val="bg2"/>
                </a:solidFill>
                <a:latin typeface="Book Antiqua"/>
              </a:rPr>
              <a:t>Date: 18</a:t>
            </a:r>
            <a:r>
              <a:rPr lang="en-US" baseline="30000" dirty="0">
                <a:solidFill>
                  <a:schemeClr val="bg2"/>
                </a:solidFill>
                <a:latin typeface="Book Antiqua"/>
              </a:rPr>
              <a:t>th</a:t>
            </a:r>
            <a:r>
              <a:rPr lang="en-US" dirty="0">
                <a:solidFill>
                  <a:schemeClr val="bg2"/>
                </a:solidFill>
                <a:latin typeface="Book Antiqua"/>
              </a:rPr>
              <a:t> June, 2025</a:t>
            </a:r>
            <a:endParaRPr>
              <a:solidFill>
                <a:schemeClr val="bg2"/>
              </a:solidFill>
              <a:latin typeface="Book Antiqua"/>
            </a:endParaRPr>
          </a:p>
        </p:txBody>
      </p:sp>
      <p:pic>
        <p:nvPicPr>
          <p:cNvPr id="87" name="Google Shape;87;p13" descr="A blu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82" y="1373971"/>
            <a:ext cx="3529680" cy="18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title="Icebreaker_Sparrows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25" y="3523891"/>
            <a:ext cx="3124201" cy="2878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BD652F0A-BAF3-76A4-0244-9A65AA69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>
            <a:extLst>
              <a:ext uri="{FF2B5EF4-FFF2-40B4-BE49-F238E27FC236}">
                <a16:creationId xmlns:a16="http://schemas.microsoft.com/office/drawing/2014/main" id="{D2ED89D4-6B75-DAAF-F84E-497628E47E04}"/>
              </a:ext>
            </a:extLst>
          </p:cNvPr>
          <p:cNvSpPr txBox="1"/>
          <p:nvPr/>
        </p:nvSpPr>
        <p:spPr>
          <a:xfrm>
            <a:off x="323850" y="543764"/>
            <a:ext cx="984885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0E2841"/>
                </a:solidFill>
                <a:latin typeface="Book Antiqua"/>
                <a:sym typeface="Arial"/>
              </a:rPr>
              <a:t>WORKING DEMO / OUTPUT</a:t>
            </a:r>
            <a:endParaRPr sz="3000" b="1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25" name="Google Shape;125;p19">
            <a:extLst>
              <a:ext uri="{FF2B5EF4-FFF2-40B4-BE49-F238E27FC236}">
                <a16:creationId xmlns:a16="http://schemas.microsoft.com/office/drawing/2014/main" id="{F62BFC4F-E78D-8A0F-E87A-D998470B3BFB}"/>
              </a:ext>
            </a:extLst>
          </p:cNvPr>
          <p:cNvSpPr txBox="1"/>
          <p:nvPr/>
        </p:nvSpPr>
        <p:spPr>
          <a:xfrm>
            <a:off x="482600" y="1428319"/>
            <a:ext cx="8809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</a:rPr>
              <a:t>Screenshots </a:t>
            </a:r>
            <a:endParaRPr lang="en-US" dirty="0">
              <a:solidFill>
                <a:srgbClr val="0E2841"/>
              </a:solidFill>
              <a:latin typeface="Book Antiqua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pic>
        <p:nvPicPr>
          <p:cNvPr id="2" name="Picture 1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88B39CF-EB61-00C3-7F7B-91C8570A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923182"/>
            <a:ext cx="10914303" cy="42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02D6B159-62D3-8474-CA73-228A5D8C0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>
            <a:extLst>
              <a:ext uri="{FF2B5EF4-FFF2-40B4-BE49-F238E27FC236}">
                <a16:creationId xmlns:a16="http://schemas.microsoft.com/office/drawing/2014/main" id="{AD714BF3-0F04-0821-1055-527AEC2532A0}"/>
              </a:ext>
            </a:extLst>
          </p:cNvPr>
          <p:cNvSpPr txBox="1"/>
          <p:nvPr/>
        </p:nvSpPr>
        <p:spPr>
          <a:xfrm>
            <a:off x="323850" y="543764"/>
            <a:ext cx="984885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000" b="1" dirty="0">
                <a:solidFill>
                  <a:srgbClr val="0E2841"/>
                </a:solidFill>
                <a:latin typeface="Book Antiqua"/>
              </a:rPr>
              <a:t>WORKING DEMO / </a:t>
            </a:r>
            <a:r>
              <a:rPr lang="en-US" sz="3000" b="1" dirty="0">
                <a:solidFill>
                  <a:srgbClr val="0E2841"/>
                </a:solidFill>
                <a:latin typeface="Book Antiqua"/>
                <a:sym typeface="Arial"/>
              </a:rPr>
              <a:t>OUTPUT</a:t>
            </a:r>
            <a:endParaRPr sz="3000" b="1" dirty="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25" name="Google Shape;125;p19">
            <a:extLst>
              <a:ext uri="{FF2B5EF4-FFF2-40B4-BE49-F238E27FC236}">
                <a16:creationId xmlns:a16="http://schemas.microsoft.com/office/drawing/2014/main" id="{52368BAE-38E4-BE91-1E6B-F70050075535}"/>
              </a:ext>
            </a:extLst>
          </p:cNvPr>
          <p:cNvSpPr txBox="1"/>
          <p:nvPr/>
        </p:nvSpPr>
        <p:spPr>
          <a:xfrm>
            <a:off x="482600" y="1428319"/>
            <a:ext cx="8809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</a:rPr>
              <a:t>Screenshots </a:t>
            </a:r>
            <a:endParaRPr lang="en-US" dirty="0">
              <a:solidFill>
                <a:srgbClr val="0E2841"/>
              </a:solidFill>
              <a:latin typeface="Book Antiqua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pic>
        <p:nvPicPr>
          <p:cNvPr id="3" name="Picture 2" descr="A graph of blue bars&#10;&#10;AI-generated content may be incorrect.">
            <a:extLst>
              <a:ext uri="{FF2B5EF4-FFF2-40B4-BE49-F238E27FC236}">
                <a16:creationId xmlns:a16="http://schemas.microsoft.com/office/drawing/2014/main" id="{ABECCE2C-3367-A8CB-8B36-B3D2DDC2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52" y="1931973"/>
            <a:ext cx="10783455" cy="42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3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BF82B195-7ED4-F2FB-2F20-F7CC6393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1;p20">
            <a:extLst>
              <a:ext uri="{FF2B5EF4-FFF2-40B4-BE49-F238E27FC236}">
                <a16:creationId xmlns:a16="http://schemas.microsoft.com/office/drawing/2014/main" id="{A84DE83B-720F-4509-40B4-AA6150F9E008}"/>
              </a:ext>
            </a:extLst>
          </p:cNvPr>
          <p:cNvSpPr txBox="1"/>
          <p:nvPr/>
        </p:nvSpPr>
        <p:spPr>
          <a:xfrm>
            <a:off x="461267" y="513767"/>
            <a:ext cx="11268455" cy="7684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3400" b="1" kern="1200" dirty="0">
                <a:solidFill>
                  <a:schemeClr val="tx1"/>
                </a:solidFill>
                <a:latin typeface="Book Antiqua"/>
                <a:ea typeface="+mj-ea"/>
                <a:cs typeface="+mj-cs"/>
                <a:sym typeface="Arial"/>
              </a:rPr>
              <a:t>IMPACT POTENTIAL</a:t>
            </a:r>
            <a:endParaRPr lang="en-US" sz="3400" b="1" kern="1200" dirty="0">
              <a:solidFill>
                <a:schemeClr val="tx1"/>
              </a:solidFill>
              <a:latin typeface="Book Antiqua"/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2ABF09-1843-758F-5BF8-197EF2CB5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Google Shape;132;p20">
            <a:extLst>
              <a:ext uri="{FF2B5EF4-FFF2-40B4-BE49-F238E27FC236}">
                <a16:creationId xmlns:a16="http://schemas.microsoft.com/office/drawing/2014/main" id="{D257234A-0D8F-B887-8859-D5E555A1A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006858"/>
              </p:ext>
            </p:extLst>
          </p:nvPr>
        </p:nvGraphicFramePr>
        <p:xfrm>
          <a:off x="838200" y="2419325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49F79BF-4319-D763-191F-D45A1E9ABD77}"/>
              </a:ext>
            </a:extLst>
          </p:cNvPr>
          <p:cNvSpPr txBox="1"/>
          <p:nvPr/>
        </p:nvSpPr>
        <p:spPr>
          <a:xfrm>
            <a:off x="2495823" y="1915985"/>
            <a:ext cx="67437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Book Antiqua"/>
                <a:ea typeface="Calibri"/>
                <a:cs typeface="Calibri"/>
              </a:rPr>
              <a:t>What benefits can this solution drive at scale?</a:t>
            </a:r>
            <a:endParaRPr lang="en-US" sz="2400" b="1">
              <a:solidFill>
                <a:schemeClr val="bg2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27595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Google Shape;137;p21"/>
          <p:cNvSpPr txBox="1"/>
          <p:nvPr/>
        </p:nvSpPr>
        <p:spPr>
          <a:xfrm>
            <a:off x="860612" y="471069"/>
            <a:ext cx="10493188" cy="10045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3400" b="1" kern="1200">
                <a:solidFill>
                  <a:srgbClr val="0E2841"/>
                </a:solidFill>
                <a:latin typeface="Book Antiqua"/>
                <a:ea typeface="+mj-ea"/>
                <a:cs typeface="+mj-cs"/>
                <a:sym typeface="Arial"/>
              </a:rPr>
              <a:t>ADOPTION</a:t>
            </a:r>
            <a:endParaRPr lang="en-US" sz="3400" b="1" kern="1200">
              <a:solidFill>
                <a:srgbClr val="0E2841"/>
              </a:solidFill>
              <a:latin typeface="Book Antiqua"/>
              <a:ea typeface="+mj-ea"/>
            </a:endParaRPr>
          </a:p>
        </p:txBody>
      </p:sp>
      <p:graphicFrame>
        <p:nvGraphicFramePr>
          <p:cNvPr id="140" name="Google Shape;138;p21">
            <a:extLst>
              <a:ext uri="{FF2B5EF4-FFF2-40B4-BE49-F238E27FC236}">
                <a16:creationId xmlns:a16="http://schemas.microsoft.com/office/drawing/2014/main" id="{3610E441-78D9-0456-4189-299B01FD3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64736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036D4016-E305-39A7-68A4-2D687A6F9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2408144" y="713628"/>
            <a:ext cx="73725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0E2841"/>
                </a:solidFill>
                <a:latin typeface="Book Antiqua"/>
                <a:sym typeface="Arial"/>
              </a:rPr>
              <a:t> WHAT’S NEXT</a:t>
            </a:r>
            <a:endParaRPr sz="3000" b="1" dirty="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482600" y="1923154"/>
            <a:ext cx="11393100" cy="62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400" b="1" dirty="0">
                <a:solidFill>
                  <a:srgbClr val="0E2841"/>
                </a:solidFill>
                <a:latin typeface="Book Antiqua"/>
              </a:rPr>
              <a:t>What’s next if this were to be taken forward?</a:t>
            </a:r>
          </a:p>
          <a:p>
            <a:pPr marL="101600" algn="ctr">
              <a:lnSpc>
                <a:spcPct val="114999"/>
              </a:lnSpc>
              <a:spcBef>
                <a:spcPts val="1200"/>
              </a:spcBef>
              <a:buSzPts val="2000"/>
            </a:pPr>
            <a:endParaRPr lang="en-US" sz="2400" b="1" dirty="0">
              <a:solidFill>
                <a:srgbClr val="0E2841"/>
              </a:solidFill>
              <a:latin typeface="Book Antiqua"/>
            </a:endParaRPr>
          </a:p>
          <a:p>
            <a:pPr marL="914400" lvl="1" indent="-355600" algn="just">
              <a:lnSpc>
                <a:spcPct val="114999"/>
              </a:lnSpc>
              <a:spcBef>
                <a:spcPts val="1200"/>
              </a:spcBef>
              <a:buClr>
                <a:schemeClr val="dk1"/>
              </a:buClr>
              <a:buSzPts val="2000"/>
              <a:buChar char="○"/>
            </a:pPr>
            <a:endParaRPr lang="en-US" sz="2400" dirty="0">
              <a:solidFill>
                <a:srgbClr val="0E2841"/>
              </a:solidFill>
              <a:latin typeface="Book Antiqu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BF6E6B-DFB2-E617-C4CD-D120122F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92B5A-FF2B-F0A5-2382-2F16DEECC0F7}"/>
              </a:ext>
            </a:extLst>
          </p:cNvPr>
          <p:cNvSpPr txBox="1"/>
          <p:nvPr/>
        </p:nvSpPr>
        <p:spPr>
          <a:xfrm>
            <a:off x="755781" y="2812347"/>
            <a:ext cx="10840249" cy="2251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44500" indent="-342900" algn="just">
              <a:lnSpc>
                <a:spcPct val="114999"/>
              </a:lnSpc>
              <a:spcBef>
                <a:spcPts val="1200"/>
              </a:spcBef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Enhance Model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Incorporate clustering (using DWH.CLUSTERING_FEATURES) for dealer segmentation.</a:t>
            </a:r>
            <a:endParaRPr lang="en-US" sz="2000" dirty="0">
              <a:latin typeface="Book Antiqua"/>
            </a:endParaRPr>
          </a:p>
          <a:p>
            <a:pPr marL="444500" indent="-342900" algn="just">
              <a:lnSpc>
                <a:spcPct val="114999"/>
              </a:lnSpc>
              <a:spcBef>
                <a:spcPts val="1000"/>
              </a:spcBef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Real Data Integration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Replace synthetic data with real sales data for production use.</a:t>
            </a:r>
            <a:endParaRPr lang="en-US" sz="2000" dirty="0">
              <a:latin typeface="Book Antiqua"/>
            </a:endParaRPr>
          </a:p>
          <a:p>
            <a:pPr marL="444500" indent="-342900" algn="just">
              <a:lnSpc>
                <a:spcPct val="114999"/>
              </a:lnSpc>
              <a:spcBef>
                <a:spcPts val="1000"/>
              </a:spcBef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Advanced Analytics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Add predictive models (e.g., demand forecasting) in Snowflake.</a:t>
            </a:r>
            <a:endParaRPr lang="en-US" sz="2000" dirty="0">
              <a:latin typeface="Book Antiqua"/>
            </a:endParaRPr>
          </a:p>
          <a:p>
            <a:pPr marL="444500" indent="-342900" algn="just">
              <a:lnSpc>
                <a:spcPct val="114999"/>
              </a:lnSpc>
              <a:spcBef>
                <a:spcPts val="1200"/>
              </a:spcBef>
              <a:spcAft>
                <a:spcPts val="1000"/>
              </a:spcAft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Expand Dashboard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Include more visualizations and export options in </a:t>
            </a:r>
            <a:r>
              <a:rPr lang="en-US" sz="2000" err="1">
                <a:solidFill>
                  <a:srgbClr val="0E2841"/>
                </a:solidFill>
                <a:latin typeface="Book Antiqua"/>
              </a:rPr>
              <a:t>Streamlit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F092D622-2FFA-13EA-EA1A-6E195E24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>
            <a:extLst>
              <a:ext uri="{FF2B5EF4-FFF2-40B4-BE49-F238E27FC236}">
                <a16:creationId xmlns:a16="http://schemas.microsoft.com/office/drawing/2014/main" id="{5E1B401A-7E67-ADDD-1DF9-3978C6FE56C3}"/>
              </a:ext>
            </a:extLst>
          </p:cNvPr>
          <p:cNvSpPr txBox="1"/>
          <p:nvPr/>
        </p:nvSpPr>
        <p:spPr>
          <a:xfrm>
            <a:off x="3612891" y="4041775"/>
            <a:ext cx="4965979" cy="171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0E2841"/>
                </a:solidFill>
                <a:latin typeface="Book Antiqua"/>
              </a:rPr>
              <a:t>THANK YOU</a:t>
            </a:r>
          </a:p>
        </p:txBody>
      </p:sp>
      <p:pic>
        <p:nvPicPr>
          <p:cNvPr id="3" name="Google Shape;88;p13" descr="A blue and white logo&#10;&#10;AI-generated content may be incorrect." title="Icebreaker_Sparrows_logo.png">
            <a:extLst>
              <a:ext uri="{FF2B5EF4-FFF2-40B4-BE49-F238E27FC236}">
                <a16:creationId xmlns:a16="http://schemas.microsoft.com/office/drawing/2014/main" id="{1BA107C0-76D3-39F0-4958-4D8ACE158E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849" y="1167912"/>
            <a:ext cx="3124201" cy="2878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084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100" b="1">
                <a:solidFill>
                  <a:srgbClr val="0E2841"/>
                </a:solidFill>
                <a:latin typeface="Book Antiqua"/>
                <a:sym typeface="Arial"/>
              </a:rPr>
              <a:t>PROBLEM STATEMENT &amp; BUSINESS RELEVANCE</a:t>
            </a:r>
            <a:endParaRPr lang="en-US" sz="3100" b="1">
              <a:solidFill>
                <a:srgbClr val="0E2841"/>
              </a:solidFill>
              <a:latin typeface="Book Antiqua"/>
            </a:endParaRPr>
          </a:p>
        </p:txBody>
      </p:sp>
      <p:graphicFrame>
        <p:nvGraphicFramePr>
          <p:cNvPr id="96" name="Google Shape;94;p14">
            <a:extLst>
              <a:ext uri="{FF2B5EF4-FFF2-40B4-BE49-F238E27FC236}">
                <a16:creationId xmlns:a16="http://schemas.microsoft.com/office/drawing/2014/main" id="{1AD3CF99-C6BA-04F9-B360-093A24982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75433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FC754E62-49BA-5890-8187-E6EBAD230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132229" y="344083"/>
            <a:ext cx="11905129" cy="98801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ct val="100000"/>
            </a:pPr>
            <a:r>
              <a:rPr lang="en-US" sz="3400" b="1" kern="1200" dirty="0">
                <a:solidFill>
                  <a:schemeClr val="tx1"/>
                </a:solidFill>
                <a:latin typeface="Book Antiqua"/>
                <a:ea typeface="+mj-ea"/>
                <a:cs typeface="+mj-cs"/>
                <a:sym typeface="Arial"/>
              </a:rPr>
              <a:t>SOLUTION OVERVIEW &amp; CREATIVE APPROACH</a:t>
            </a:r>
            <a:endParaRPr lang="en-US" sz="3400" b="1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102" name="Google Shape;100;p15">
            <a:extLst>
              <a:ext uri="{FF2B5EF4-FFF2-40B4-BE49-F238E27FC236}">
                <a16:creationId xmlns:a16="http://schemas.microsoft.com/office/drawing/2014/main" id="{0159B5B5-9939-110D-CA8C-A17F58A0B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30874"/>
              </p:ext>
            </p:extLst>
          </p:nvPr>
        </p:nvGraphicFramePr>
        <p:xfrm>
          <a:off x="838200" y="1333811"/>
          <a:ext cx="10515600" cy="519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323850" y="536575"/>
            <a:ext cx="9849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0E2841"/>
                </a:solidFill>
                <a:latin typeface="Book Antiqua"/>
                <a:sym typeface="Arial"/>
              </a:rPr>
              <a:t>ARCHITECTURE</a:t>
            </a:r>
            <a:endParaRPr sz="3000" b="1" dirty="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13200" y="1196038"/>
            <a:ext cx="11565600" cy="52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solidFill>
                  <a:srgbClr val="0E2841"/>
                </a:solidFill>
                <a:latin typeface="Book Antiqua"/>
              </a:rPr>
              <a:t>High-level architecture diagram</a:t>
            </a:r>
            <a:endParaRPr sz="2000">
              <a:solidFill>
                <a:srgbClr val="0E2841"/>
              </a:solidFill>
              <a:latin typeface="Book Antiqua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t="9329"/>
          <a:stretch/>
        </p:blipFill>
        <p:spPr>
          <a:xfrm>
            <a:off x="389300" y="1920350"/>
            <a:ext cx="11413400" cy="428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204D4DF-0620-BD94-E302-0FC9432F7618}"/>
              </a:ext>
            </a:extLst>
          </p:cNvPr>
          <p:cNvCxnSpPr/>
          <p:nvPr/>
        </p:nvCxnSpPr>
        <p:spPr>
          <a:xfrm flipH="1">
            <a:off x="3395686" y="3959641"/>
            <a:ext cx="2135439" cy="938727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1186703" y="727075"/>
            <a:ext cx="9849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0E2841"/>
                </a:solidFill>
                <a:latin typeface="Book Antiqua"/>
              </a:rPr>
              <a:t>USE</a:t>
            </a:r>
            <a:r>
              <a:rPr lang="en-US" sz="3000" b="1" dirty="0">
                <a:solidFill>
                  <a:srgbClr val="0E2841"/>
                </a:solidFill>
                <a:latin typeface="Book Antiqua"/>
                <a:sym typeface="Arial"/>
              </a:rPr>
              <a:t> OF SNOWFLAKE</a:t>
            </a:r>
            <a:endParaRPr sz="3000" b="1" dirty="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23850" y="1878325"/>
            <a:ext cx="11565600" cy="5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400" b="1" dirty="0">
                <a:solidFill>
                  <a:srgbClr val="0E2841"/>
                </a:solidFill>
                <a:latin typeface="Book Antiqua"/>
              </a:rPr>
              <a:t>Key Snowflake Features Used</a:t>
            </a:r>
            <a:endParaRPr lang="en-US" sz="2400" dirty="0">
              <a:solidFill>
                <a:srgbClr val="0E2841"/>
              </a:solidFill>
              <a:latin typeface="Book Antiqua"/>
            </a:endParaRPr>
          </a:p>
          <a:p>
            <a:pPr marL="101600" algn="ctr">
              <a:lnSpc>
                <a:spcPct val="114999"/>
              </a:lnSpc>
              <a:spcBef>
                <a:spcPts val="1200"/>
              </a:spcBef>
              <a:buSzPts val="2000"/>
            </a:pPr>
            <a:endParaRPr lang="en-US" sz="2400" b="1" dirty="0">
              <a:solidFill>
                <a:srgbClr val="0E2841"/>
              </a:solidFill>
              <a:latin typeface="Book Antiqua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endParaRPr lang="en-US" sz="2400" dirty="0">
              <a:solidFill>
                <a:srgbClr val="0E2841"/>
              </a:solidFill>
              <a:latin typeface="Book Antiqu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A31D6-E0F5-06B8-57BF-2AC71926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A035A-F13C-DED9-AC9B-6AEB3BF41D00}"/>
              </a:ext>
            </a:extLst>
          </p:cNvPr>
          <p:cNvSpPr txBox="1"/>
          <p:nvPr/>
        </p:nvSpPr>
        <p:spPr>
          <a:xfrm>
            <a:off x="667870" y="2673723"/>
            <a:ext cx="11226052" cy="2354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55600" algn="just">
              <a:lnSpc>
                <a:spcPct val="150000"/>
              </a:lnSpc>
              <a:buFont typeface="Wingdings"/>
              <a:buChar char="v"/>
            </a:pPr>
            <a:r>
              <a:rPr lang="en-US" sz="2000" b="1">
                <a:solidFill>
                  <a:srgbClr val="0E2841"/>
                </a:solidFill>
                <a:latin typeface="Book Antiqua"/>
              </a:rPr>
              <a:t>Snowpark</a:t>
            </a:r>
            <a:r>
              <a:rPr lang="en-US" sz="2000">
                <a:solidFill>
                  <a:srgbClr val="0E2841"/>
                </a:solidFill>
                <a:latin typeface="Book Antiqua"/>
              </a:rPr>
              <a:t>: Python-based data processing for synthetic data generation and preprocessing.</a:t>
            </a:r>
            <a:r>
              <a:rPr lang="en-US" sz="2000">
                <a:latin typeface="Book Antiqua"/>
              </a:rPr>
              <a:t>​</a:t>
            </a:r>
            <a:endParaRPr lang="en-US"/>
          </a:p>
          <a:p>
            <a:pPr marL="457200" indent="-355600" algn="just">
              <a:lnSpc>
                <a:spcPct val="150000"/>
              </a:lnSpc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SQL Queries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Efficient joins, aggregations, and pivoting for collaborative filtering.</a:t>
            </a:r>
            <a:r>
              <a:rPr lang="en-US" sz="2000" dirty="0">
                <a:latin typeface="Book Antiqua"/>
              </a:rPr>
              <a:t>​</a:t>
            </a:r>
          </a:p>
          <a:p>
            <a:pPr marL="457200" indent="-355600" algn="just">
              <a:lnSpc>
                <a:spcPct val="150000"/>
              </a:lnSpc>
              <a:buFont typeface="Wingdings"/>
              <a:buChar char="v"/>
            </a:pPr>
            <a:r>
              <a:rPr lang="en-US" sz="2000" b="1">
                <a:solidFill>
                  <a:srgbClr val="0E2841"/>
                </a:solidFill>
                <a:latin typeface="Book Antiqua"/>
              </a:rPr>
              <a:t>Schemas (ODS, STG, DWH)</a:t>
            </a:r>
            <a:r>
              <a:rPr lang="en-US" sz="2000">
                <a:solidFill>
                  <a:srgbClr val="0E2841"/>
                </a:solidFill>
                <a:latin typeface="Book Antiqua"/>
              </a:rPr>
              <a:t>: Organized data pipeline for raw, staged, and transformed data.</a:t>
            </a:r>
            <a:r>
              <a:rPr lang="en-US" sz="2000">
                <a:latin typeface="Book Antiqua"/>
              </a:rPr>
              <a:t>​</a:t>
            </a:r>
          </a:p>
          <a:p>
            <a:pPr marL="457200" indent="-355600" algn="just">
              <a:lnSpc>
                <a:spcPct val="150000"/>
              </a:lnSpc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Views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DWH.RECOMMENDATION_DASHBOARD view for streamlined dashboard queries.</a:t>
            </a:r>
            <a:r>
              <a:rPr lang="en-US" sz="2000" dirty="0">
                <a:latin typeface="Book Antiqua"/>
              </a:rPr>
              <a:t>​</a:t>
            </a:r>
          </a:p>
          <a:p>
            <a:pPr marL="457200" indent="-355600" algn="just">
              <a:lnSpc>
                <a:spcPct val="150000"/>
              </a:lnSpc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Temporary Tables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For Optimize collaborative filtering computations.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1179795" y="745342"/>
            <a:ext cx="9849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3000" b="1" dirty="0">
                <a:solidFill>
                  <a:srgbClr val="0E2841"/>
                </a:solidFill>
                <a:latin typeface="Book Antiqua"/>
                <a:sym typeface="Arial"/>
              </a:rPr>
              <a:t>USE OF SNOWFLAKE</a:t>
            </a:r>
            <a:endParaRPr lang="en-US" sz="3000" b="1" dirty="0">
              <a:solidFill>
                <a:srgbClr val="0E2841"/>
              </a:solidFill>
              <a:latin typeface="Book Antiqua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23850" y="2131977"/>
            <a:ext cx="115656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400" b="1" dirty="0">
                <a:solidFill>
                  <a:srgbClr val="0E2841"/>
                </a:solidFill>
                <a:latin typeface="Book Antiqua"/>
              </a:rPr>
              <a:t>Why was this setup chosen? Is it scalable?</a:t>
            </a:r>
          </a:p>
          <a:p>
            <a:pPr marL="101600" algn="ctr">
              <a:lnSpc>
                <a:spcPct val="114999"/>
              </a:lnSpc>
              <a:spcBef>
                <a:spcPts val="1200"/>
              </a:spcBef>
              <a:buSzPts val="2000"/>
            </a:pPr>
            <a:endParaRPr lang="en-US" sz="2400" b="1" dirty="0">
              <a:solidFill>
                <a:srgbClr val="0E2841"/>
              </a:solidFill>
              <a:latin typeface="Book Antiqua"/>
            </a:endParaRPr>
          </a:p>
          <a:p>
            <a:pPr marL="45720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Why Chosen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Snowflake’s cloud scalability handles large datasets, Snowpark enables Python-based ML workflows, and </a:t>
            </a:r>
            <a:r>
              <a:rPr lang="en-US" sz="2000" err="1">
                <a:solidFill>
                  <a:srgbClr val="0E2841"/>
                </a:solidFill>
                <a:latin typeface="Book Antiqua"/>
              </a:rPr>
              <a:t>Streamlit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 provides user-friendly visualization.</a:t>
            </a:r>
            <a:endParaRPr sz="2000">
              <a:solidFill>
                <a:srgbClr val="0E2841"/>
              </a:solidFill>
              <a:latin typeface="Book Antiqua"/>
            </a:endParaRPr>
          </a:p>
          <a:p>
            <a:pPr marL="457200" indent="-35560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Wingdings"/>
              <a:buChar char="v"/>
            </a:pPr>
            <a:r>
              <a:rPr lang="en-US" sz="2000" b="1" dirty="0">
                <a:solidFill>
                  <a:srgbClr val="0E2841"/>
                </a:solidFill>
                <a:latin typeface="Book Antiqua"/>
              </a:rPr>
              <a:t>Scalability</a:t>
            </a:r>
            <a:r>
              <a:rPr lang="en-US" sz="2000" dirty="0">
                <a:solidFill>
                  <a:srgbClr val="0E2841"/>
                </a:solidFill>
                <a:latin typeface="Book Antiqua"/>
              </a:rPr>
              <a:t>: Snowflake’s elastic compute and storage, combined with batch processing in Snowpark, ensure scalability for growing dealer and product data. Temporary tables reduce memory overhead in collaborative filtering.</a:t>
            </a:r>
            <a:endParaRPr sz="2000" b="1">
              <a:solidFill>
                <a:srgbClr val="0E2841"/>
              </a:solidFill>
              <a:latin typeface="Book Antiqua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9BE3123-8F51-9695-1DF4-AF590AD5F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323850" y="543764"/>
            <a:ext cx="984885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0E2841"/>
                </a:solidFill>
                <a:latin typeface="Book Antiqua"/>
                <a:sym typeface="Arial"/>
              </a:rPr>
              <a:t>WORKING DEMO / OUTPUT</a:t>
            </a:r>
            <a:endParaRPr sz="3000" b="1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82600" y="1428319"/>
            <a:ext cx="8809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</a:rPr>
              <a:t>Screenshots </a:t>
            </a:r>
            <a:endParaRPr lang="en-US" dirty="0">
              <a:solidFill>
                <a:srgbClr val="0E2841"/>
              </a:solidFill>
              <a:latin typeface="Book Antiqua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pic>
        <p:nvPicPr>
          <p:cNvPr id="3" name="Picture 2" descr="A screenshot of a product&#10;&#10;AI-generated content may be incorrect.">
            <a:extLst>
              <a:ext uri="{FF2B5EF4-FFF2-40B4-BE49-F238E27FC236}">
                <a16:creationId xmlns:a16="http://schemas.microsoft.com/office/drawing/2014/main" id="{05DDD356-0843-325B-96EA-FBC32E1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5" y="2169324"/>
            <a:ext cx="11052849" cy="3667216"/>
          </a:xfrm>
          <a:prstGeom prst="rect">
            <a:avLst/>
          </a:prstGeom>
        </p:spPr>
      </p:pic>
      <p:sp>
        <p:nvSpPr>
          <p:cNvPr id="4" name="Google Shape;125;p19">
            <a:extLst>
              <a:ext uri="{FF2B5EF4-FFF2-40B4-BE49-F238E27FC236}">
                <a16:creationId xmlns:a16="http://schemas.microsoft.com/office/drawing/2014/main" id="{E204471C-2747-1646-C338-7D7E3DDA2040}"/>
              </a:ext>
            </a:extLst>
          </p:cNvPr>
          <p:cNvSpPr txBox="1"/>
          <p:nvPr/>
        </p:nvSpPr>
        <p:spPr>
          <a:xfrm>
            <a:off x="9296662" y="1161227"/>
            <a:ext cx="2509743" cy="5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  <a:hlinkClick r:id="rId4"/>
              </a:rPr>
              <a:t>Link to demo video</a:t>
            </a:r>
            <a:endParaRPr lang="en-US" dirty="0">
              <a:solidFill>
                <a:srgbClr val="0E2841"/>
              </a:solidFill>
              <a:latin typeface="Book Antiq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58DDA296-A973-FBB4-6EE9-9C435B180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>
            <a:extLst>
              <a:ext uri="{FF2B5EF4-FFF2-40B4-BE49-F238E27FC236}">
                <a16:creationId xmlns:a16="http://schemas.microsoft.com/office/drawing/2014/main" id="{D09EAA25-FA78-62C2-0D50-54B60D292D27}"/>
              </a:ext>
            </a:extLst>
          </p:cNvPr>
          <p:cNvSpPr txBox="1"/>
          <p:nvPr/>
        </p:nvSpPr>
        <p:spPr>
          <a:xfrm>
            <a:off x="323850" y="543764"/>
            <a:ext cx="984885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0E2841"/>
                </a:solidFill>
                <a:latin typeface="Book Antiqua"/>
                <a:sym typeface="Arial"/>
              </a:rPr>
              <a:t>WORKING DEMO / OUTPUT</a:t>
            </a:r>
            <a:endParaRPr sz="3000" b="1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25" name="Google Shape;125;p19">
            <a:extLst>
              <a:ext uri="{FF2B5EF4-FFF2-40B4-BE49-F238E27FC236}">
                <a16:creationId xmlns:a16="http://schemas.microsoft.com/office/drawing/2014/main" id="{FC64C7AE-EC41-1F1A-4935-80E7D03BC784}"/>
              </a:ext>
            </a:extLst>
          </p:cNvPr>
          <p:cNvSpPr txBox="1"/>
          <p:nvPr/>
        </p:nvSpPr>
        <p:spPr>
          <a:xfrm>
            <a:off x="482600" y="1428319"/>
            <a:ext cx="8809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</a:rPr>
              <a:t>Screenshots </a:t>
            </a:r>
            <a:endParaRPr lang="en-US" dirty="0">
              <a:solidFill>
                <a:srgbClr val="0E2841"/>
              </a:solidFill>
              <a:latin typeface="Book Antiqua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2699575-9FAD-A9B0-C837-B8C557B4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7" y="1994966"/>
            <a:ext cx="10952788" cy="39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8A45EF26-72B9-23BE-9F58-2FA8D6C1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>
            <a:extLst>
              <a:ext uri="{FF2B5EF4-FFF2-40B4-BE49-F238E27FC236}">
                <a16:creationId xmlns:a16="http://schemas.microsoft.com/office/drawing/2014/main" id="{4CFD24F3-9826-851D-04E0-66575214A9A2}"/>
              </a:ext>
            </a:extLst>
          </p:cNvPr>
          <p:cNvSpPr txBox="1"/>
          <p:nvPr/>
        </p:nvSpPr>
        <p:spPr>
          <a:xfrm>
            <a:off x="323850" y="543764"/>
            <a:ext cx="9848850" cy="54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0E2841"/>
                </a:solidFill>
                <a:latin typeface="Book Antiqua"/>
                <a:sym typeface="Arial"/>
              </a:rPr>
              <a:t>WORKING DEMO / OUTPUT</a:t>
            </a:r>
            <a:endParaRPr sz="3000" b="1">
              <a:solidFill>
                <a:srgbClr val="0E2841"/>
              </a:solidFill>
              <a:latin typeface="Book Antiqua"/>
              <a:sym typeface="Arial"/>
            </a:endParaRPr>
          </a:p>
        </p:txBody>
      </p:sp>
      <p:sp>
        <p:nvSpPr>
          <p:cNvPr id="125" name="Google Shape;125;p19">
            <a:extLst>
              <a:ext uri="{FF2B5EF4-FFF2-40B4-BE49-F238E27FC236}">
                <a16:creationId xmlns:a16="http://schemas.microsoft.com/office/drawing/2014/main" id="{55C6F3FF-86FE-D2EE-87C6-DCE9D2A01CF7}"/>
              </a:ext>
            </a:extLst>
          </p:cNvPr>
          <p:cNvSpPr txBox="1"/>
          <p:nvPr/>
        </p:nvSpPr>
        <p:spPr>
          <a:xfrm>
            <a:off x="482600" y="1428319"/>
            <a:ext cx="88099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E2841"/>
                </a:solidFill>
                <a:latin typeface="Book Antiqua"/>
                <a:sym typeface="Arial"/>
              </a:rPr>
              <a:t>Screenshots </a:t>
            </a:r>
            <a:endParaRPr lang="en-US" dirty="0">
              <a:solidFill>
                <a:srgbClr val="0E2841"/>
              </a:solidFill>
              <a:latin typeface="Book Antiqua"/>
            </a:endParaRPr>
          </a:p>
          <a:p>
            <a:pPr marL="228600" marR="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0E2841"/>
              </a:solidFill>
              <a:latin typeface="Book Antiqua"/>
              <a:sym typeface="Arial"/>
            </a:endParaRPr>
          </a:p>
        </p:txBody>
      </p:sp>
      <p:pic>
        <p:nvPicPr>
          <p:cNvPr id="2" name="Picture 1" descr="A screenshot of a product list&#10;&#10;AI-generated content may be incorrect.">
            <a:extLst>
              <a:ext uri="{FF2B5EF4-FFF2-40B4-BE49-F238E27FC236}">
                <a16:creationId xmlns:a16="http://schemas.microsoft.com/office/drawing/2014/main" id="{75466BC2-8A72-20F1-BE19-EFBBF3FB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4" y="1995718"/>
            <a:ext cx="10929698" cy="36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0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PROBLEM STATEMENT &amp; BUSINESS RELEVANCE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313</cp:revision>
  <dcterms:modified xsi:type="dcterms:W3CDTF">2025-06-18T10:02:03Z</dcterms:modified>
</cp:coreProperties>
</file>